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0"/>
  </p:notesMasterIdLst>
  <p:sldIdLst>
    <p:sldId id="317" r:id="rId2"/>
    <p:sldId id="341" r:id="rId3"/>
    <p:sldId id="348" r:id="rId4"/>
    <p:sldId id="349" r:id="rId5"/>
    <p:sldId id="350" r:id="rId6"/>
    <p:sldId id="351" r:id="rId7"/>
    <p:sldId id="342" r:id="rId8"/>
    <p:sldId id="324" r:id="rId9"/>
    <p:sldId id="334" r:id="rId10"/>
    <p:sldId id="339" r:id="rId11"/>
    <p:sldId id="325" r:id="rId12"/>
    <p:sldId id="331" r:id="rId13"/>
    <p:sldId id="332" r:id="rId14"/>
    <p:sldId id="346" r:id="rId15"/>
    <p:sldId id="345" r:id="rId16"/>
    <p:sldId id="344" r:id="rId17"/>
    <p:sldId id="340" r:id="rId18"/>
    <p:sldId id="343" r:id="rId19"/>
    <p:sldId id="352" r:id="rId20"/>
    <p:sldId id="358" r:id="rId21"/>
    <p:sldId id="335" r:id="rId22"/>
    <p:sldId id="353" r:id="rId23"/>
    <p:sldId id="354" r:id="rId24"/>
    <p:sldId id="336" r:id="rId25"/>
    <p:sldId id="338" r:id="rId26"/>
    <p:sldId id="337" r:id="rId27"/>
    <p:sldId id="347" r:id="rId28"/>
    <p:sldId id="357" r:id="rId29"/>
    <p:sldId id="355" r:id="rId30"/>
    <p:sldId id="356" r:id="rId31"/>
    <p:sldId id="319" r:id="rId32"/>
    <p:sldId id="320" r:id="rId33"/>
    <p:sldId id="321" r:id="rId34"/>
    <p:sldId id="323" r:id="rId35"/>
    <p:sldId id="328" r:id="rId36"/>
    <p:sldId id="329" r:id="rId37"/>
    <p:sldId id="333" r:id="rId38"/>
    <p:sldId id="326" r:id="rId39"/>
    <p:sldId id="327" r:id="rId40"/>
    <p:sldId id="318" r:id="rId41"/>
    <p:sldId id="322" r:id="rId42"/>
    <p:sldId id="283" r:id="rId43"/>
    <p:sldId id="299" r:id="rId44"/>
    <p:sldId id="289" r:id="rId45"/>
    <p:sldId id="286" r:id="rId46"/>
    <p:sldId id="287" r:id="rId47"/>
    <p:sldId id="288" r:id="rId48"/>
    <p:sldId id="290" r:id="rId49"/>
    <p:sldId id="291" r:id="rId50"/>
    <p:sldId id="292" r:id="rId51"/>
    <p:sldId id="284" r:id="rId52"/>
    <p:sldId id="300" r:id="rId53"/>
    <p:sldId id="301" r:id="rId54"/>
    <p:sldId id="302" r:id="rId55"/>
    <p:sldId id="303" r:id="rId56"/>
    <p:sldId id="306" r:id="rId57"/>
    <p:sldId id="304" r:id="rId58"/>
    <p:sldId id="305" r:id="rId59"/>
    <p:sldId id="307" r:id="rId60"/>
    <p:sldId id="308" r:id="rId61"/>
    <p:sldId id="296" r:id="rId62"/>
    <p:sldId id="297" r:id="rId63"/>
    <p:sldId id="310" r:id="rId64"/>
    <p:sldId id="311" r:id="rId65"/>
    <p:sldId id="312" r:id="rId66"/>
    <p:sldId id="298" r:id="rId67"/>
    <p:sldId id="314" r:id="rId68"/>
    <p:sldId id="315" r:id="rId69"/>
    <p:sldId id="316" r:id="rId70"/>
    <p:sldId id="309" r:id="rId71"/>
    <p:sldId id="294" r:id="rId72"/>
    <p:sldId id="293" r:id="rId73"/>
    <p:sldId id="313" r:id="rId74"/>
    <p:sldId id="295" r:id="rId75"/>
    <p:sldId id="256" r:id="rId76"/>
    <p:sldId id="257" r:id="rId77"/>
    <p:sldId id="274" r:id="rId78"/>
    <p:sldId id="258" r:id="rId79"/>
    <p:sldId id="259" r:id="rId80"/>
    <p:sldId id="260" r:id="rId81"/>
    <p:sldId id="261" r:id="rId82"/>
    <p:sldId id="262" r:id="rId83"/>
    <p:sldId id="263" r:id="rId84"/>
    <p:sldId id="264" r:id="rId85"/>
    <p:sldId id="266" r:id="rId86"/>
    <p:sldId id="275" r:id="rId87"/>
    <p:sldId id="268" r:id="rId88"/>
    <p:sldId id="267" r:id="rId89"/>
    <p:sldId id="269" r:id="rId90"/>
    <p:sldId id="270" r:id="rId91"/>
    <p:sldId id="265" r:id="rId92"/>
    <p:sldId id="273" r:id="rId93"/>
    <p:sldId id="271" r:id="rId94"/>
    <p:sldId id="272" r:id="rId95"/>
    <p:sldId id="282" r:id="rId96"/>
    <p:sldId id="277" r:id="rId97"/>
    <p:sldId id="279" r:id="rId98"/>
    <p:sldId id="281" r:id="rId9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print 3 (02/07/2019)" id="{F1B1DCC2-59F7-47FB-B72F-030298CE1019}">
          <p14:sldIdLst>
            <p14:sldId id="317"/>
            <p14:sldId id="341"/>
            <p14:sldId id="348"/>
            <p14:sldId id="349"/>
            <p14:sldId id="350"/>
            <p14:sldId id="351"/>
            <p14:sldId id="342"/>
            <p14:sldId id="324"/>
            <p14:sldId id="334"/>
            <p14:sldId id="339"/>
            <p14:sldId id="325"/>
            <p14:sldId id="331"/>
            <p14:sldId id="332"/>
            <p14:sldId id="346"/>
            <p14:sldId id="345"/>
            <p14:sldId id="344"/>
            <p14:sldId id="340"/>
            <p14:sldId id="343"/>
            <p14:sldId id="352"/>
            <p14:sldId id="358"/>
            <p14:sldId id="335"/>
            <p14:sldId id="353"/>
            <p14:sldId id="354"/>
            <p14:sldId id="336"/>
            <p14:sldId id="338"/>
            <p14:sldId id="337"/>
            <p14:sldId id="347"/>
            <p14:sldId id="357"/>
            <p14:sldId id="355"/>
            <p14:sldId id="356"/>
            <p14:sldId id="319"/>
            <p14:sldId id="320"/>
            <p14:sldId id="321"/>
            <p14:sldId id="323"/>
            <p14:sldId id="328"/>
            <p14:sldId id="329"/>
            <p14:sldId id="333"/>
            <p14:sldId id="326"/>
            <p14:sldId id="327"/>
            <p14:sldId id="318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4329" dt="2019-07-01T20:30:03.176"/>
    <p1510:client id="{868D3B67-0F71-4110-89FC-9C3D3ED97AC8}" v="693" dt="2019-07-01T08:10:45.0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92" d="100"/>
          <a:sy n="92" d="100"/>
        </p:scale>
        <p:origin x="12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microsoft.com/office/2015/10/relationships/revisionInfo" Target="revisionInfo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notesMaster" Target="notesMasters/notesMaster1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mod addSld delSld modSld sldOrd modSection">
      <pc:chgData name="Davor Josipovic" userId="c5beaa7c1ac2955a" providerId="LiveId" clId="{AA192CAC-6486-4EDF-A55B-BD09A2B748C1}" dt="2019-07-01T20:30:03.176" v="4312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 del">
        <pc:chgData name="Davor Josipovic" userId="c5beaa7c1ac2955a" providerId="LiveId" clId="{AA192CAC-6486-4EDF-A55B-BD09A2B748C1}" dt="2019-06-30T19:52:25.313" v="3115" actId="2696"/>
        <pc:sldMkLst>
          <pc:docMk/>
          <pc:sldMk cId="70351653" sldId="324"/>
        </pc:sldMkLst>
        <pc:spChg chg="mod">
          <ac:chgData name="Davor Josipovic" userId="c5beaa7c1ac2955a" providerId="LiveId" clId="{AA192CAC-6486-4EDF-A55B-BD09A2B748C1}" dt="2019-06-24T18:48:18.620" v="2490" actId="20577"/>
          <ac:spMkLst>
            <pc:docMk/>
            <pc:sldMk cId="70351653" sldId="324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4T18:48:22.936" v="2491" actId="6549"/>
          <ac:spMkLst>
            <pc:docMk/>
            <pc:sldMk cId="70351653" sldId="324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6-30T19:52:58.971" v="3159" actId="20577"/>
        <pc:sldMkLst>
          <pc:docMk/>
          <pc:sldMk cId="1633626649" sldId="324"/>
        </pc:sldMkLst>
        <pc:spChg chg="mod">
          <ac:chgData name="Davor Josipovic" userId="c5beaa7c1ac2955a" providerId="LiveId" clId="{AA192CAC-6486-4EDF-A55B-BD09A2B748C1}" dt="2019-06-30T19:52:58.971" v="3159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addSp delSp modSp add del">
        <pc:chgData name="Davor Josipovic" userId="c5beaa7c1ac2955a" providerId="LiveId" clId="{AA192CAC-6486-4EDF-A55B-BD09A2B748C1}" dt="2019-06-30T19:52:25.323" v="3116" actId="2696"/>
        <pc:sldMkLst>
          <pc:docMk/>
          <pc:sldMk cId="329486165" sldId="325"/>
        </pc:sldMkLst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2" creationId="{7BCCA701-5A33-4FAC-981F-20C3A1A1FF40}"/>
          </ac:spMkLst>
        </pc:spChg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3" creationId="{C7312602-4AA4-4A94-B152-E144E36375D2}"/>
          </ac:spMkLst>
        </pc:spChg>
        <pc:spChg chg="add mod">
          <ac:chgData name="Davor Josipovic" userId="c5beaa7c1ac2955a" providerId="LiveId" clId="{AA192CAC-6486-4EDF-A55B-BD09A2B748C1}" dt="2019-06-24T18:58:57.084" v="2527" actId="20577"/>
          <ac:spMkLst>
            <pc:docMk/>
            <pc:sldMk cId="329486165" sldId="325"/>
            <ac:spMk id="4" creationId="{9C9DF4A8-3D0C-4AB0-81A2-23F0D7AE89C1}"/>
          </ac:spMkLst>
        </pc:spChg>
        <pc:spChg chg="add mod">
          <ac:chgData name="Davor Josipovic" userId="c5beaa7c1ac2955a" providerId="LiveId" clId="{AA192CAC-6486-4EDF-A55B-BD09A2B748C1}" dt="2019-06-24T19:00:33.163" v="2663" actId="20577"/>
          <ac:spMkLst>
            <pc:docMk/>
            <pc:sldMk cId="329486165" sldId="325"/>
            <ac:spMk id="5" creationId="{3BFE8F61-1379-48E2-AD30-DC27940D9A5F}"/>
          </ac:spMkLst>
        </pc:spChg>
      </pc:sldChg>
      <pc:sldChg chg="addSp delSp add">
        <pc:chgData name="Davor Josipovic" userId="c5beaa7c1ac2955a" providerId="LiveId" clId="{AA192CAC-6486-4EDF-A55B-BD09A2B748C1}" dt="2019-06-30T19:54:23.986" v="3161"/>
        <pc:sldMkLst>
          <pc:docMk/>
          <pc:sldMk cId="605853295" sldId="325"/>
        </pc:sldMkLst>
        <pc:picChg chg="add del">
          <ac:chgData name="Davor Josipovic" userId="c5beaa7c1ac2955a" providerId="LiveId" clId="{AA192CAC-6486-4EDF-A55B-BD09A2B748C1}" dt="2019-06-30T19:54:23.986" v="3161"/>
          <ac:picMkLst>
            <pc:docMk/>
            <pc:sldMk cId="605853295" sldId="325"/>
            <ac:picMk id="2" creationId="{904BAEEA-9ABD-4905-9654-A6C102F10606}"/>
          </ac:picMkLst>
        </pc:pic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7-01T20:00:18.653" v="4002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7-01T20:00:18.653" v="4002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modSp add">
        <pc:chgData name="Davor Josipovic" userId="c5beaa7c1ac2955a" providerId="LiveId" clId="{AA192CAC-6486-4EDF-A55B-BD09A2B748C1}" dt="2019-06-30T20:04:19.029" v="3478" actId="20577"/>
        <pc:sldMkLst>
          <pc:docMk/>
          <pc:sldMk cId="2397994617" sldId="328"/>
        </pc:sldMkLst>
        <pc:spChg chg="mod">
          <ac:chgData name="Davor Josipovic" userId="c5beaa7c1ac2955a" providerId="LiveId" clId="{AA192CAC-6486-4EDF-A55B-BD09A2B748C1}" dt="2019-06-30T20:04:19.029" v="3478" actId="20577"/>
          <ac:spMkLst>
            <pc:docMk/>
            <pc:sldMk cId="2397994617" sldId="328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 del">
        <pc:chgData name="Davor Josipovic" userId="c5beaa7c1ac2955a" providerId="LiveId" clId="{AA192CAC-6486-4EDF-A55B-BD09A2B748C1}" dt="2019-06-30T19:57:49.988" v="3170" actId="2696"/>
        <pc:sldMkLst>
          <pc:docMk/>
          <pc:sldMk cId="4097536084" sldId="330"/>
        </pc:sldMkLst>
        <pc:spChg chg="mod">
          <ac:chgData name="Davor Josipovic" userId="c5beaa7c1ac2955a" providerId="LiveId" clId="{AA192CAC-6486-4EDF-A55B-BD09A2B748C1}" dt="2019-06-30T17:11:56.746" v="2919" actId="20577"/>
          <ac:spMkLst>
            <pc:docMk/>
            <pc:sldMk cId="4097536084" sldId="330"/>
            <ac:spMk id="4" creationId="{0ABA15CC-0341-43E7-90FB-0A22D5CFC77D}"/>
          </ac:spMkLst>
        </pc:spChg>
      </pc:sldChg>
      <pc:sldChg chg="modSp add ord">
        <pc:chgData name="Davor Josipovic" userId="c5beaa7c1ac2955a" providerId="LiveId" clId="{AA192CAC-6486-4EDF-A55B-BD09A2B748C1}" dt="2019-07-01T20:02:13.535" v="4074" actId="20577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20:02:13.535" v="4074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 ord modNotesTx">
        <pc:chgData name="Davor Josipovic" userId="c5beaa7c1ac2955a" providerId="LiveId" clId="{AA192CAC-6486-4EDF-A55B-BD09A2B748C1}" dt="2019-07-01T20:26:53.187" v="4245" actId="20577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  <pc:spChg chg="mod">
          <ac:chgData name="Davor Josipovic" userId="c5beaa7c1ac2955a" providerId="LiveId" clId="{AA192CAC-6486-4EDF-A55B-BD09A2B748C1}" dt="2019-06-30T19:55:51.386" v="3167" actId="6549"/>
          <ac:spMkLst>
            <pc:docMk/>
            <pc:sldMk cId="1113537900" sldId="332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58:41.014" v="3956" actId="20577"/>
        <pc:sldMkLst>
          <pc:docMk/>
          <pc:sldMk cId="1897312485" sldId="333"/>
        </pc:sldMkLst>
        <pc:spChg chg="mod">
          <ac:chgData name="Davor Josipovic" userId="c5beaa7c1ac2955a" providerId="LiveId" clId="{AA192CAC-6486-4EDF-A55B-BD09A2B748C1}" dt="2019-06-30T19:21:17.643" v="3083" actId="20577"/>
          <ac:spMkLst>
            <pc:docMk/>
            <pc:sldMk cId="1897312485" sldId="333"/>
            <ac:spMk id="2" creationId="{CAFA2690-3BDA-4369-9B37-1F3C44EE53B9}"/>
          </ac:spMkLst>
        </pc:spChg>
        <pc:spChg chg="mod">
          <ac:chgData name="Davor Josipovic" userId="c5beaa7c1ac2955a" providerId="LiveId" clId="{AA192CAC-6486-4EDF-A55B-BD09A2B748C1}" dt="2019-07-01T19:58:41.014" v="3956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addSp delSp modSp add ord">
        <pc:chgData name="Davor Josipovic" userId="c5beaa7c1ac2955a" providerId="LiveId" clId="{AA192CAC-6486-4EDF-A55B-BD09A2B748C1}" dt="2019-06-30T19:23:07.668" v="3098" actId="20577"/>
        <pc:sldMkLst>
          <pc:docMk/>
          <pc:sldMk cId="1630777279" sldId="334"/>
        </pc:sldMkLst>
        <pc:spChg chg="mod">
          <ac:chgData name="Davor Josipovic" userId="c5beaa7c1ac2955a" providerId="LiveId" clId="{AA192CAC-6486-4EDF-A55B-BD09A2B748C1}" dt="2019-06-30T19:23:07.668" v="3098" actId="20577"/>
          <ac:spMkLst>
            <pc:docMk/>
            <pc:sldMk cId="1630777279" sldId="334"/>
            <ac:spMk id="2" creationId="{DF5B0977-EA14-4F5E-A56E-D047F129EAC3}"/>
          </ac:spMkLst>
        </pc:spChg>
        <pc:spChg chg="del">
          <ac:chgData name="Davor Josipovic" userId="c5beaa7c1ac2955a" providerId="LiveId" clId="{AA192CAC-6486-4EDF-A55B-BD09A2B748C1}" dt="2019-06-30T19:22:55.622" v="3086"/>
          <ac:spMkLst>
            <pc:docMk/>
            <pc:sldMk cId="1630777279" sldId="334"/>
            <ac:spMk id="3" creationId="{2E8DC130-2AEB-40AF-A538-F936274DF2BA}"/>
          </ac:spMkLst>
        </pc:spChg>
        <pc:picChg chg="add mod">
          <ac:chgData name="Davor Josipovic" userId="c5beaa7c1ac2955a" providerId="LiveId" clId="{AA192CAC-6486-4EDF-A55B-BD09A2B748C1}" dt="2019-06-30T19:22:55.622" v="3086"/>
          <ac:picMkLst>
            <pc:docMk/>
            <pc:sldMk cId="1630777279" sldId="334"/>
            <ac:picMk id="4" creationId="{EA5F81B4-DF92-4272-B5CE-0C24847B8275}"/>
          </ac:picMkLst>
        </pc:picChg>
      </pc:sldChg>
      <pc:sldChg chg="addSp delSp modSp add">
        <pc:chgData name="Davor Josipovic" userId="c5beaa7c1ac2955a" providerId="LiveId" clId="{AA192CAC-6486-4EDF-A55B-BD09A2B748C1}" dt="2019-06-30T19:25:27.716" v="3101"/>
        <pc:sldMkLst>
          <pc:docMk/>
          <pc:sldMk cId="1059760944" sldId="335"/>
        </pc:sldMkLst>
        <pc:spChg chg="add del mod">
          <ac:chgData name="Davor Josipovic" userId="c5beaa7c1ac2955a" providerId="LiveId" clId="{AA192CAC-6486-4EDF-A55B-BD09A2B748C1}" dt="2019-06-30T19:25:27.716" v="3101"/>
          <ac:spMkLst>
            <pc:docMk/>
            <pc:sldMk cId="1059760944" sldId="335"/>
            <ac:spMk id="5" creationId="{9F21AB9C-B1B3-4ADE-9620-1B3AF5D13259}"/>
          </ac:spMkLst>
        </pc:spChg>
        <pc:picChg chg="del">
          <ac:chgData name="Davor Josipovic" userId="c5beaa7c1ac2955a" providerId="LiveId" clId="{AA192CAC-6486-4EDF-A55B-BD09A2B748C1}" dt="2019-06-30T19:24:07.485" v="3100" actId="478"/>
          <ac:picMkLst>
            <pc:docMk/>
            <pc:sldMk cId="1059760944" sldId="335"/>
            <ac:picMk id="4" creationId="{EA5F81B4-DF92-4272-B5CE-0C24847B8275}"/>
          </ac:picMkLst>
        </pc:picChg>
        <pc:picChg chg="add mod">
          <ac:chgData name="Davor Josipovic" userId="c5beaa7c1ac2955a" providerId="LiveId" clId="{AA192CAC-6486-4EDF-A55B-BD09A2B748C1}" dt="2019-06-30T19:25:27.716" v="3101"/>
          <ac:picMkLst>
            <pc:docMk/>
            <pc:sldMk cId="1059760944" sldId="335"/>
            <ac:picMk id="6" creationId="{BC4CB58B-6797-4B38-BB00-0C61AEB4327B}"/>
          </ac:picMkLst>
        </pc:picChg>
      </pc:sldChg>
      <pc:sldChg chg="addSp delSp modSp add mod setBg">
        <pc:chgData name="Davor Josipovic" userId="c5beaa7c1ac2955a" providerId="LiveId" clId="{AA192CAC-6486-4EDF-A55B-BD09A2B748C1}" dt="2019-06-30T19:46:26.997" v="3111" actId="26606"/>
        <pc:sldMkLst>
          <pc:docMk/>
          <pc:sldMk cId="1877123970" sldId="336"/>
        </pc:sldMkLst>
        <pc:spChg chg="mod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2" creationId="{DF5B0977-EA14-4F5E-A56E-D047F129EAC3}"/>
          </ac:spMkLst>
        </pc:spChg>
        <pc:spChg chg="add del mod">
          <ac:chgData name="Davor Josipovic" userId="c5beaa7c1ac2955a" providerId="LiveId" clId="{AA192CAC-6486-4EDF-A55B-BD09A2B748C1}" dt="2019-06-30T19:26:28.227" v="3104"/>
          <ac:spMkLst>
            <pc:docMk/>
            <pc:sldMk cId="1877123970" sldId="336"/>
            <ac:spMk id="4" creationId="{588B8611-9E3A-4B83-9F32-5901B4E21B73}"/>
          </ac:spMkLst>
        </pc:spChg>
        <pc:spChg chg="add del mod">
          <ac:chgData name="Davor Josipovic" userId="c5beaa7c1ac2955a" providerId="LiveId" clId="{AA192CAC-6486-4EDF-A55B-BD09A2B748C1}" dt="2019-06-30T19:46:23.006" v="3109"/>
          <ac:spMkLst>
            <pc:docMk/>
            <pc:sldMk cId="1877123970" sldId="336"/>
            <ac:spMk id="8" creationId="{FEAD9501-E4D2-4670-8819-E72D3614EA6A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4" creationId="{D4CA2A9C-9755-4B89-9BFB-32AC8AA2FD6D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7" creationId="{42A5316D-ED2F-4F89-B4B4-8D9240B1A348}"/>
          </ac:spMkLst>
        </pc:spChg>
        <pc:picChg chg="add del mod">
          <ac:chgData name="Davor Josipovic" userId="c5beaa7c1ac2955a" providerId="LiveId" clId="{AA192CAC-6486-4EDF-A55B-BD09A2B748C1}" dt="2019-06-30T19:46:21.503" v="3108" actId="478"/>
          <ac:picMkLst>
            <pc:docMk/>
            <pc:sldMk cId="1877123970" sldId="336"/>
            <ac:picMk id="5" creationId="{3C609F17-0E9A-463B-AC57-2B2EC7856FA5}"/>
          </ac:picMkLst>
        </pc:picChg>
        <pc:picChg chg="del">
          <ac:chgData name="Davor Josipovic" userId="c5beaa7c1ac2955a" providerId="LiveId" clId="{AA192CAC-6486-4EDF-A55B-BD09A2B748C1}" dt="2019-06-30T19:26:25.211" v="3103" actId="478"/>
          <ac:picMkLst>
            <pc:docMk/>
            <pc:sldMk cId="1877123970" sldId="336"/>
            <ac:picMk id="6" creationId="{BC4CB58B-6797-4B38-BB00-0C61AEB4327B}"/>
          </ac:picMkLst>
        </pc:picChg>
        <pc:picChg chg="add del mod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9" creationId="{55F11371-C1A5-4ECA-A991-46AB4CAAEBCC}"/>
          </ac:picMkLst>
        </pc:picChg>
        <pc:picChg chg="add del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12" creationId="{55F11371-C1A5-4ECA-A991-46AB4CAAEBCC}"/>
          </ac:picMkLst>
        </pc:picChg>
      </pc:sldChg>
      <pc:sldChg chg="ord">
        <pc:chgData name="Davor Josipovic" userId="c5beaa7c1ac2955a" providerId="LiveId" clId="{AA192CAC-6486-4EDF-A55B-BD09A2B748C1}" dt="2019-07-01T20:29:51.785" v="4301"/>
        <pc:sldMkLst>
          <pc:docMk/>
          <pc:sldMk cId="3715892533" sldId="336"/>
        </pc:sldMkLst>
      </pc:sldChg>
      <pc:sldChg chg="add">
        <pc:chgData name="Davor Josipovic" userId="c5beaa7c1ac2955a" providerId="LiveId" clId="{AA192CAC-6486-4EDF-A55B-BD09A2B748C1}" dt="2019-06-30T19:46:19.132" v="3107"/>
        <pc:sldMkLst>
          <pc:docMk/>
          <pc:sldMk cId="798983849" sldId="337"/>
        </pc:sldMkLst>
      </pc:sldChg>
      <pc:sldChg chg="add del">
        <pc:chgData name="Davor Josipovic" userId="c5beaa7c1ac2955a" providerId="LiveId" clId="{AA192CAC-6486-4EDF-A55B-BD09A2B748C1}" dt="2019-06-30T19:46:17.209" v="3106"/>
        <pc:sldMkLst>
          <pc:docMk/>
          <pc:sldMk cId="4146110306" sldId="337"/>
        </pc:sldMkLst>
      </pc:sldChg>
      <pc:sldChg chg="addSp delSp modSp add">
        <pc:chgData name="Davor Josipovic" userId="c5beaa7c1ac2955a" providerId="LiveId" clId="{AA192CAC-6486-4EDF-A55B-BD09A2B748C1}" dt="2019-06-30T19:48:51.372" v="3114"/>
        <pc:sldMkLst>
          <pc:docMk/>
          <pc:sldMk cId="930362409" sldId="338"/>
        </pc:sldMkLst>
        <pc:spChg chg="add del mod">
          <ac:chgData name="Davor Josipovic" userId="c5beaa7c1ac2955a" providerId="LiveId" clId="{AA192CAC-6486-4EDF-A55B-BD09A2B748C1}" dt="2019-06-30T19:48:51.372" v="3114"/>
          <ac:spMkLst>
            <pc:docMk/>
            <pc:sldMk cId="930362409" sldId="338"/>
            <ac:spMk id="4" creationId="{C4DBD90B-07A6-48F7-9001-DF1F1BD17E35}"/>
          </ac:spMkLst>
        </pc:spChg>
        <pc:picChg chg="add mod">
          <ac:chgData name="Davor Josipovic" userId="c5beaa7c1ac2955a" providerId="LiveId" clId="{AA192CAC-6486-4EDF-A55B-BD09A2B748C1}" dt="2019-06-30T19:48:51.372" v="3114"/>
          <ac:picMkLst>
            <pc:docMk/>
            <pc:sldMk cId="930362409" sldId="338"/>
            <ac:picMk id="5" creationId="{E1BBBDDD-AD40-430D-BCE2-9CA4BF10AA5E}"/>
          </ac:picMkLst>
        </pc:picChg>
        <pc:picChg chg="del">
          <ac:chgData name="Davor Josipovic" userId="c5beaa7c1ac2955a" providerId="LiveId" clId="{AA192CAC-6486-4EDF-A55B-BD09A2B748C1}" dt="2019-06-30T19:48:49.922" v="3113" actId="478"/>
          <ac:picMkLst>
            <pc:docMk/>
            <pc:sldMk cId="930362409" sldId="338"/>
            <ac:picMk id="9" creationId="{55F11371-C1A5-4ECA-A991-46AB4CAAEBCC}"/>
          </ac:picMkLst>
        </pc:picChg>
      </pc:sldChg>
      <pc:sldChg chg="addSp delSp modSp add">
        <pc:chgData name="Davor Josipovic" userId="c5beaa7c1ac2955a" providerId="LiveId" clId="{AA192CAC-6486-4EDF-A55B-BD09A2B748C1}" dt="2019-06-30T19:54:39.195" v="3166"/>
        <pc:sldMkLst>
          <pc:docMk/>
          <pc:sldMk cId="4071028268" sldId="339"/>
        </pc:sldMkLst>
        <pc:spChg chg="del mod">
          <ac:chgData name="Davor Josipovic" userId="c5beaa7c1ac2955a" providerId="LiveId" clId="{AA192CAC-6486-4EDF-A55B-BD09A2B748C1}" dt="2019-06-30T19:54:39.195" v="3166"/>
          <ac:spMkLst>
            <pc:docMk/>
            <pc:sldMk cId="4071028268" sldId="339"/>
            <ac:spMk id="5" creationId="{3BFE8F61-1379-48E2-AD30-DC27940D9A5F}"/>
          </ac:spMkLst>
        </pc:spChg>
        <pc:picChg chg="add del">
          <ac:chgData name="Davor Josipovic" userId="c5beaa7c1ac2955a" providerId="LiveId" clId="{AA192CAC-6486-4EDF-A55B-BD09A2B748C1}" dt="2019-06-30T19:54:30.924" v="3164"/>
          <ac:picMkLst>
            <pc:docMk/>
            <pc:sldMk cId="4071028268" sldId="339"/>
            <ac:picMk id="2" creationId="{C74ED66A-4F15-4A82-8885-CDD87FA42CF9}"/>
          </ac:picMkLst>
        </pc:picChg>
        <pc:picChg chg="add mod">
          <ac:chgData name="Davor Josipovic" userId="c5beaa7c1ac2955a" providerId="LiveId" clId="{AA192CAC-6486-4EDF-A55B-BD09A2B748C1}" dt="2019-06-30T19:54:39.195" v="3166"/>
          <ac:picMkLst>
            <pc:docMk/>
            <pc:sldMk cId="4071028268" sldId="339"/>
            <ac:picMk id="3" creationId="{0B6416D1-F591-4F25-8820-9E7FB4943F6C}"/>
          </ac:picMkLst>
        </pc:picChg>
      </pc:sldChg>
      <pc:sldChg chg="modSp add">
        <pc:chgData name="Davor Josipovic" userId="c5beaa7c1ac2955a" providerId="LiveId" clId="{AA192CAC-6486-4EDF-A55B-BD09A2B748C1}" dt="2019-06-30T20:03:18.550" v="3466" actId="20577"/>
        <pc:sldMkLst>
          <pc:docMk/>
          <pc:sldMk cId="3207057542" sldId="340"/>
        </pc:sldMkLst>
        <pc:spChg chg="mod">
          <ac:chgData name="Davor Josipovic" userId="c5beaa7c1ac2955a" providerId="LiveId" clId="{AA192CAC-6486-4EDF-A55B-BD09A2B748C1}" dt="2019-06-30T19:59:27.024" v="3215" actId="20577"/>
          <ac:spMkLst>
            <pc:docMk/>
            <pc:sldMk cId="3207057542" sldId="340"/>
            <ac:spMk id="2" creationId="{BCD1E300-6EFA-4D88-8F9B-404A799BD375}"/>
          </ac:spMkLst>
        </pc:spChg>
        <pc:spChg chg="mod">
          <ac:chgData name="Davor Josipovic" userId="c5beaa7c1ac2955a" providerId="LiveId" clId="{AA192CAC-6486-4EDF-A55B-BD09A2B748C1}" dt="2019-06-30T20:03:18.550" v="3466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 add">
        <pc:chgData name="Davor Josipovic" userId="c5beaa7c1ac2955a" providerId="LiveId" clId="{AA192CAC-6486-4EDF-A55B-BD09A2B748C1}" dt="2019-07-01T19:12:55.672" v="3691" actId="20577"/>
        <pc:sldMkLst>
          <pc:docMk/>
          <pc:sldMk cId="339420482" sldId="341"/>
        </pc:sldMkLst>
        <pc:spChg chg="mod">
          <ac:chgData name="Davor Josipovic" userId="c5beaa7c1ac2955a" providerId="LiveId" clId="{AA192CAC-6486-4EDF-A55B-BD09A2B748C1}" dt="2019-06-30T20:06:57.949" v="3487" actId="20577"/>
          <ac:spMkLst>
            <pc:docMk/>
            <pc:sldMk cId="339420482" sldId="341"/>
            <ac:spMk id="2" creationId="{876EBC27-AAF2-4395-AA5B-C26C337D134B}"/>
          </ac:spMkLst>
        </pc:spChg>
        <pc:spChg chg="mod">
          <ac:chgData name="Davor Josipovic" userId="c5beaa7c1ac2955a" providerId="LiveId" clId="{AA192CAC-6486-4EDF-A55B-BD09A2B748C1}" dt="2019-07-01T19:12:55.672" v="3691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">
        <pc:chgData name="Davor Josipovic" userId="c5beaa7c1ac2955a" providerId="LiveId" clId="{AA192CAC-6486-4EDF-A55B-BD09A2B748C1}" dt="2019-07-01T20:01:35.219" v="4043" actId="20577"/>
        <pc:sldMkLst>
          <pc:docMk/>
          <pc:sldMk cId="2242576791" sldId="342"/>
        </pc:sldMkLst>
        <pc:spChg chg="mod">
          <ac:chgData name="Davor Josipovic" userId="c5beaa7c1ac2955a" providerId="LiveId" clId="{AA192CAC-6486-4EDF-A55B-BD09A2B748C1}" dt="2019-07-01T20:01:35.219" v="4043" actId="20577"/>
          <ac:spMkLst>
            <pc:docMk/>
            <pc:sldMk cId="2242576791" sldId="342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19:28:45.534" v="3771" actId="313"/>
        <pc:sldMkLst>
          <pc:docMk/>
          <pc:sldMk cId="3554752118" sldId="343"/>
        </pc:sldMkLst>
        <pc:spChg chg="mod">
          <ac:chgData name="Davor Josipovic" userId="c5beaa7c1ac2955a" providerId="LiveId" clId="{AA192CAC-6486-4EDF-A55B-BD09A2B748C1}" dt="2019-07-01T19:28:45.534" v="3771" actId="313"/>
          <ac:spMkLst>
            <pc:docMk/>
            <pc:sldMk cId="3554752118" sldId="343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02:35.377" v="4123" actId="20577"/>
        <pc:sldMkLst>
          <pc:docMk/>
          <pc:sldMk cId="1759269431" sldId="344"/>
        </pc:sldMkLst>
        <pc:spChg chg="mod">
          <ac:chgData name="Davor Josipovic" userId="c5beaa7c1ac2955a" providerId="LiveId" clId="{AA192CAC-6486-4EDF-A55B-BD09A2B748C1}" dt="2019-07-01T20:02:35.377" v="4123" actId="20577"/>
          <ac:spMkLst>
            <pc:docMk/>
            <pc:sldMk cId="1759269431" sldId="344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27:15.668" v="4269" actId="20577"/>
        <pc:sldMkLst>
          <pc:docMk/>
          <pc:sldMk cId="3851083980" sldId="345"/>
        </pc:sldMkLst>
        <pc:spChg chg="mod">
          <ac:chgData name="Davor Josipovic" userId="c5beaa7c1ac2955a" providerId="LiveId" clId="{AA192CAC-6486-4EDF-A55B-BD09A2B748C1}" dt="2019-07-01T20:27:15.668" v="4269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12:32.372" v="3668" actId="20577"/>
        <pc:sldMkLst>
          <pc:docMk/>
          <pc:sldMk cId="1012656521" sldId="348"/>
        </pc:sldMkLst>
        <pc:spChg chg="mod">
          <ac:chgData name="Davor Josipovic" userId="c5beaa7c1ac2955a" providerId="LiveId" clId="{AA192CAC-6486-4EDF-A55B-BD09A2B748C1}" dt="2019-07-01T19:12:29.257" v="3663" actId="20577"/>
          <ac:spMkLst>
            <pc:docMk/>
            <pc:sldMk cId="1012656521" sldId="348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19:12:32.372" v="3668" actId="20577"/>
          <ac:spMkLst>
            <pc:docMk/>
            <pc:sldMk cId="1012656521" sldId="348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7-01T19:16:35.435" v="3697" actId="20577"/>
        <pc:sldMkLst>
          <pc:docMk/>
          <pc:sldMk cId="1435820087" sldId="349"/>
        </pc:sldMkLst>
        <pc:spChg chg="mod">
          <ac:chgData name="Davor Josipovic" userId="c5beaa7c1ac2955a" providerId="LiveId" clId="{AA192CAC-6486-4EDF-A55B-BD09A2B748C1}" dt="2019-07-01T19:16:35.435" v="3697" actId="20577"/>
          <ac:spMkLst>
            <pc:docMk/>
            <pc:sldMk cId="1435820087" sldId="349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AA192CAC-6486-4EDF-A55B-BD09A2B748C1}" dt="2019-07-01T19:17:42.484" v="3738" actId="404"/>
        <pc:sldMkLst>
          <pc:docMk/>
          <pc:sldMk cId="2773081935" sldId="350"/>
        </pc:sldMkLst>
        <pc:spChg chg="mod">
          <ac:chgData name="Davor Josipovic" userId="c5beaa7c1ac2955a" providerId="LiveId" clId="{AA192CAC-6486-4EDF-A55B-BD09A2B748C1}" dt="2019-07-01T19:17:42.484" v="3738" actId="404"/>
          <ac:spMkLst>
            <pc:docMk/>
            <pc:sldMk cId="2773081935" sldId="350"/>
            <ac:spMk id="2" creationId="{C4EF504A-35B5-4C83-AB58-5C9086BC0544}"/>
          </ac:spMkLst>
        </pc:spChg>
        <pc:spChg chg="del">
          <ac:chgData name="Davor Josipovic" userId="c5beaa7c1ac2955a" providerId="LiveId" clId="{AA192CAC-6486-4EDF-A55B-BD09A2B748C1}" dt="2019-07-01T19:16:24.345" v="3694"/>
          <ac:spMkLst>
            <pc:docMk/>
            <pc:sldMk cId="2773081935" sldId="350"/>
            <ac:spMk id="3" creationId="{3392BB1D-13C0-4A35-8DC0-905003B48EAE}"/>
          </ac:spMkLst>
        </pc:spChg>
        <pc:picChg chg="add mod">
          <ac:chgData name="Davor Josipovic" userId="c5beaa7c1ac2955a" providerId="LiveId" clId="{AA192CAC-6486-4EDF-A55B-BD09A2B748C1}" dt="2019-07-01T19:16:24.345" v="3694"/>
          <ac:picMkLst>
            <pc:docMk/>
            <pc:sldMk cId="2773081935" sldId="350"/>
            <ac:picMk id="4" creationId="{046274AF-472F-4063-AA09-EB847423C510}"/>
          </ac:picMkLst>
        </pc:picChg>
      </pc:sldChg>
      <pc:sldChg chg="delSp modSp add">
        <pc:chgData name="Davor Josipovic" userId="c5beaa7c1ac2955a" providerId="LiveId" clId="{AA192CAC-6486-4EDF-A55B-BD09A2B748C1}" dt="2019-07-01T19:19:39.233" v="3756" actId="20577"/>
        <pc:sldMkLst>
          <pc:docMk/>
          <pc:sldMk cId="497452860" sldId="351"/>
        </pc:sldMkLst>
        <pc:spChg chg="mod">
          <ac:chgData name="Davor Josipovic" userId="c5beaa7c1ac2955a" providerId="LiveId" clId="{AA192CAC-6486-4EDF-A55B-BD09A2B748C1}" dt="2019-07-01T19:19:39.233" v="3756" actId="20577"/>
          <ac:spMkLst>
            <pc:docMk/>
            <pc:sldMk cId="497452860" sldId="351"/>
            <ac:spMk id="3" creationId="{B684F9E5-F86E-4C22-A298-BAF6033EAD66}"/>
          </ac:spMkLst>
        </pc:spChg>
        <pc:spChg chg="del mod">
          <ac:chgData name="Davor Josipovic" userId="c5beaa7c1ac2955a" providerId="LiveId" clId="{AA192CAC-6486-4EDF-A55B-BD09A2B748C1}" dt="2019-07-01T19:19:11.294" v="3744" actId="478"/>
          <ac:spMkLst>
            <pc:docMk/>
            <pc:sldMk cId="497452860" sldId="351"/>
            <ac:spMk id="5" creationId="{0C2CDD3C-6029-4C71-BA60-C885CEB77104}"/>
          </ac:spMkLst>
        </pc:spChg>
        <pc:picChg chg="del">
          <ac:chgData name="Davor Josipovic" userId="c5beaa7c1ac2955a" providerId="LiveId" clId="{AA192CAC-6486-4EDF-A55B-BD09A2B748C1}" dt="2019-07-01T19:19:07.316" v="3742" actId="478"/>
          <ac:picMkLst>
            <pc:docMk/>
            <pc:sldMk cId="497452860" sldId="351"/>
            <ac:picMk id="4" creationId="{96C7B94B-AD3E-4E53-8A09-B79A3EF4E2AA}"/>
          </ac:picMkLst>
        </pc:picChg>
        <pc:picChg chg="del">
          <ac:chgData name="Davor Josipovic" userId="c5beaa7c1ac2955a" providerId="LiveId" clId="{AA192CAC-6486-4EDF-A55B-BD09A2B748C1}" dt="2019-07-01T19:19:06.836" v="3741" actId="478"/>
          <ac:picMkLst>
            <pc:docMk/>
            <pc:sldMk cId="497452860" sldId="351"/>
            <ac:picMk id="7" creationId="{D5443115-89B2-43AE-8A8A-C41E2443C31F}"/>
          </ac:picMkLst>
        </pc:picChg>
      </pc:sldChg>
      <pc:sldChg chg="addSp delSp modSp add ord">
        <pc:chgData name="Davor Josipovic" userId="c5beaa7c1ac2955a" providerId="LiveId" clId="{AA192CAC-6486-4EDF-A55B-BD09A2B748C1}" dt="2019-07-01T20:28:37.453" v="4271"/>
        <pc:sldMkLst>
          <pc:docMk/>
          <pc:sldMk cId="3529612415" sldId="352"/>
        </pc:sldMkLst>
        <pc:spChg chg="add del mod">
          <ac:chgData name="Davor Josipovic" userId="c5beaa7c1ac2955a" providerId="LiveId" clId="{AA192CAC-6486-4EDF-A55B-BD09A2B748C1}" dt="2019-07-01T19:30:05.833" v="3774"/>
          <ac:spMkLst>
            <pc:docMk/>
            <pc:sldMk cId="3529612415" sldId="352"/>
            <ac:spMk id="4" creationId="{1E495A1A-0E4E-42D7-B65E-367CDAC6F914}"/>
          </ac:spMkLst>
        </pc:spChg>
        <pc:picChg chg="del">
          <ac:chgData name="Davor Josipovic" userId="c5beaa7c1ac2955a" providerId="LiveId" clId="{AA192CAC-6486-4EDF-A55B-BD09A2B748C1}" dt="2019-07-01T19:30:03.717" v="3773" actId="478"/>
          <ac:picMkLst>
            <pc:docMk/>
            <pc:sldMk cId="3529612415" sldId="352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0:05.833" v="3774"/>
          <ac:picMkLst>
            <pc:docMk/>
            <pc:sldMk cId="3529612415" sldId="352"/>
            <ac:picMk id="6" creationId="{2955DDA4-03A4-4104-B305-8798E91BF5E0}"/>
          </ac:picMkLst>
        </pc:picChg>
        <pc:picChg chg="add del">
          <ac:chgData name="Davor Josipovic" userId="c5beaa7c1ac2955a" providerId="LiveId" clId="{AA192CAC-6486-4EDF-A55B-BD09A2B748C1}" dt="2019-07-01T20:28:37.453" v="4271"/>
          <ac:picMkLst>
            <pc:docMk/>
            <pc:sldMk cId="3529612415" sldId="352"/>
            <ac:picMk id="7" creationId="{94D0B1FD-943D-4D9C-9E16-471420F77D5F}"/>
          </ac:picMkLst>
        </pc:picChg>
      </pc:sldChg>
      <pc:sldChg chg="addSp delSp modSp add ord">
        <pc:chgData name="Davor Josipovic" userId="c5beaa7c1ac2955a" providerId="LiveId" clId="{AA192CAC-6486-4EDF-A55B-BD09A2B748C1}" dt="2019-07-01T19:38:25.114" v="3826"/>
        <pc:sldMkLst>
          <pc:docMk/>
          <pc:sldMk cId="1036716795" sldId="353"/>
        </pc:sldMkLst>
        <pc:spChg chg="add del mod">
          <ac:chgData name="Davor Josipovic" userId="c5beaa7c1ac2955a" providerId="LiveId" clId="{AA192CAC-6486-4EDF-A55B-BD09A2B748C1}" dt="2019-07-01T19:37:52.839" v="3824"/>
          <ac:spMkLst>
            <pc:docMk/>
            <pc:sldMk cId="1036716795" sldId="353"/>
            <ac:spMk id="4" creationId="{FF148067-EE3E-4EBE-B129-7C4D6DF0C38B}"/>
          </ac:spMkLst>
        </pc:spChg>
        <pc:picChg chg="del">
          <ac:chgData name="Davor Josipovic" userId="c5beaa7c1ac2955a" providerId="LiveId" clId="{AA192CAC-6486-4EDF-A55B-BD09A2B748C1}" dt="2019-07-01T19:37:51.057" v="3823" actId="478"/>
          <ac:picMkLst>
            <pc:docMk/>
            <pc:sldMk cId="1036716795" sldId="353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7:52.839" v="3824"/>
          <ac:picMkLst>
            <pc:docMk/>
            <pc:sldMk cId="1036716795" sldId="353"/>
            <ac:picMk id="6" creationId="{01C3D2BE-D042-415D-BBA6-DE5E2F7A2250}"/>
          </ac:picMkLst>
        </pc:picChg>
      </pc:sldChg>
      <pc:sldChg chg="addSp delSp modSp add modNotesTx">
        <pc:chgData name="Davor Josipovic" userId="c5beaa7c1ac2955a" providerId="LiveId" clId="{AA192CAC-6486-4EDF-A55B-BD09A2B748C1}" dt="2019-07-01T20:30:03.176" v="4312" actId="20577"/>
        <pc:sldMkLst>
          <pc:docMk/>
          <pc:sldMk cId="441977062" sldId="354"/>
        </pc:sldMkLst>
        <pc:spChg chg="add del mod">
          <ac:chgData name="Davor Josipovic" userId="c5beaa7c1ac2955a" providerId="LiveId" clId="{AA192CAC-6486-4EDF-A55B-BD09A2B748C1}" dt="2019-07-01T19:39:06.793" v="3829"/>
          <ac:spMkLst>
            <pc:docMk/>
            <pc:sldMk cId="441977062" sldId="354"/>
            <ac:spMk id="4" creationId="{181E4B43-8114-4911-ACD4-8517E1825BF1}"/>
          </ac:spMkLst>
        </pc:spChg>
        <pc:picChg chg="add mod">
          <ac:chgData name="Davor Josipovic" userId="c5beaa7c1ac2955a" providerId="LiveId" clId="{AA192CAC-6486-4EDF-A55B-BD09A2B748C1}" dt="2019-07-01T19:39:06.793" v="3829"/>
          <ac:picMkLst>
            <pc:docMk/>
            <pc:sldMk cId="441977062" sldId="354"/>
            <ac:picMk id="5" creationId="{1265F04F-37FD-4903-905D-ED7CFF9089E3}"/>
          </ac:picMkLst>
        </pc:picChg>
        <pc:picChg chg="del">
          <ac:chgData name="Davor Josipovic" userId="c5beaa7c1ac2955a" providerId="LiveId" clId="{AA192CAC-6486-4EDF-A55B-BD09A2B748C1}" dt="2019-07-01T19:39:05.118" v="3828" actId="478"/>
          <ac:picMkLst>
            <pc:docMk/>
            <pc:sldMk cId="441977062" sldId="354"/>
            <ac:picMk id="6" creationId="{01C3D2BE-D042-415D-BBA6-DE5E2F7A2250}"/>
          </ac:picMkLst>
        </pc:picChg>
      </pc:sldChg>
      <pc:sldChg chg="addSp delSp modSp add ord modNotesTx">
        <pc:chgData name="Davor Josipovic" userId="c5beaa7c1ac2955a" providerId="LiveId" clId="{AA192CAC-6486-4EDF-A55B-BD09A2B748C1}" dt="2019-07-01T19:52:20.163" v="3888" actId="164"/>
        <pc:sldMkLst>
          <pc:docMk/>
          <pc:sldMk cId="2508804944" sldId="355"/>
        </pc:sldMkLst>
        <pc:spChg chg="add del mod">
          <ac:chgData name="Davor Josipovic" userId="c5beaa7c1ac2955a" providerId="LiveId" clId="{AA192CAC-6486-4EDF-A55B-BD09A2B748C1}" dt="2019-07-01T19:40:53.663" v="3833"/>
          <ac:spMkLst>
            <pc:docMk/>
            <pc:sldMk cId="2508804944" sldId="355"/>
            <ac:spMk id="4" creationId="{36F6AF44-F38A-4080-A1FF-50D9169F980D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2" creationId="{6C91EAF8-AC2F-4798-9E4A-855358DB4499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3" creationId="{A6C28D8B-3ECE-4CA9-B499-1AB802F6CA5D}"/>
          </ac:spMkLst>
        </pc:spChg>
        <pc:grpChg chg="add mod">
          <ac:chgData name="Davor Josipovic" userId="c5beaa7c1ac2955a" providerId="LiveId" clId="{AA192CAC-6486-4EDF-A55B-BD09A2B748C1}" dt="2019-07-01T19:52:20.163" v="3888" actId="164"/>
          <ac:grpSpMkLst>
            <pc:docMk/>
            <pc:sldMk cId="2508804944" sldId="355"/>
            <ac:grpSpMk id="14" creationId="{E79E28B9-D96E-4FF2-897A-7F7FCBB6F388}"/>
          </ac:grpSpMkLst>
        </pc:grpChg>
        <pc:picChg chg="del">
          <ac:chgData name="Davor Josipovic" userId="c5beaa7c1ac2955a" providerId="LiveId" clId="{AA192CAC-6486-4EDF-A55B-BD09A2B748C1}" dt="2019-07-01T19:40:51.977" v="3832" actId="478"/>
          <ac:picMkLst>
            <pc:docMk/>
            <pc:sldMk cId="2508804944" sldId="355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40:53.663" v="3833"/>
          <ac:picMkLst>
            <pc:docMk/>
            <pc:sldMk cId="2508804944" sldId="355"/>
            <ac:picMk id="6" creationId="{D27146AE-47F4-4DAF-9567-42BE092902E6}"/>
          </ac:picMkLst>
        </pc:picChg>
        <pc:picChg chg="add mod">
          <ac:chgData name="Davor Josipovic" userId="c5beaa7c1ac2955a" providerId="LiveId" clId="{AA192CAC-6486-4EDF-A55B-BD09A2B748C1}" dt="2019-07-01T19:45:28.149" v="3859" actId="1076"/>
          <ac:picMkLst>
            <pc:docMk/>
            <pc:sldMk cId="2508804944" sldId="355"/>
            <ac:picMk id="7" creationId="{DE630B8D-F682-40D7-9DEC-4DB7DB7F2F2B}"/>
          </ac:picMkLst>
        </pc:picChg>
        <pc:cxnChg chg="add mod">
          <ac:chgData name="Davor Josipovic" userId="c5beaa7c1ac2955a" providerId="LiveId" clId="{AA192CAC-6486-4EDF-A55B-BD09A2B748C1}" dt="2019-07-01T19:45:58.828" v="3864" actId="14100"/>
          <ac:cxnSpMkLst>
            <pc:docMk/>
            <pc:sldMk cId="2508804944" sldId="355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48:55.401" v="3876" actId="14100"/>
        <pc:sldMkLst>
          <pc:docMk/>
          <pc:sldMk cId="374717483" sldId="356"/>
        </pc:sldMkLst>
        <pc:spChg chg="add del mod">
          <ac:chgData name="Davor Josipovic" userId="c5beaa7c1ac2955a" providerId="LiveId" clId="{AA192CAC-6486-4EDF-A55B-BD09A2B748C1}" dt="2019-07-01T19:47:41.561" v="3867"/>
          <ac:spMkLst>
            <pc:docMk/>
            <pc:sldMk cId="374717483" sldId="356"/>
            <ac:spMk id="4" creationId="{EEEFCF25-00EF-4D25-B78B-E766957637BF}"/>
          </ac:spMkLst>
        </pc:spChg>
        <pc:picChg chg="add mod ord">
          <ac:chgData name="Davor Josipovic" userId="c5beaa7c1ac2955a" providerId="LiveId" clId="{AA192CAC-6486-4EDF-A55B-BD09A2B748C1}" dt="2019-07-01T19:48:20.362" v="3868" actId="167"/>
          <ac:picMkLst>
            <pc:docMk/>
            <pc:sldMk cId="374717483" sldId="356"/>
            <ac:picMk id="5" creationId="{DDC6C796-BAB5-410B-BF65-47863CDDC683}"/>
          </ac:picMkLst>
        </pc:picChg>
        <pc:picChg chg="del">
          <ac:chgData name="Davor Josipovic" userId="c5beaa7c1ac2955a" providerId="LiveId" clId="{AA192CAC-6486-4EDF-A55B-BD09A2B748C1}" dt="2019-07-01T19:47:39.736" v="3866" actId="478"/>
          <ac:picMkLst>
            <pc:docMk/>
            <pc:sldMk cId="374717483" sldId="356"/>
            <ac:picMk id="6" creationId="{D27146AE-47F4-4DAF-9567-42BE092902E6}"/>
          </ac:picMkLst>
        </pc:picChg>
        <pc:picChg chg="del">
          <ac:chgData name="Davor Josipovic" userId="c5beaa7c1ac2955a" providerId="LiveId" clId="{AA192CAC-6486-4EDF-A55B-BD09A2B748C1}" dt="2019-07-01T19:48:36.822" v="3871" actId="478"/>
          <ac:picMkLst>
            <pc:docMk/>
            <pc:sldMk cId="374717483" sldId="356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48:41.728" v="3872" actId="1076"/>
          <ac:picMkLst>
            <pc:docMk/>
            <pc:sldMk cId="374717483" sldId="356"/>
            <ac:picMk id="8" creationId="{521B859C-9D0B-4967-8D60-6D60399C70BD}"/>
          </ac:picMkLst>
        </pc:picChg>
        <pc:cxnChg chg="mod ord">
          <ac:chgData name="Davor Josipovic" userId="c5beaa7c1ac2955a" providerId="LiveId" clId="{AA192CAC-6486-4EDF-A55B-BD09A2B748C1}" dt="2019-07-01T19:48:55.401" v="3876" actId="14100"/>
          <ac:cxnSpMkLst>
            <pc:docMk/>
            <pc:sldMk cId="374717483" sldId="356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55:19.955" v="3896"/>
        <pc:sldMkLst>
          <pc:docMk/>
          <pc:sldMk cId="3257210844" sldId="357"/>
        </pc:sldMkLst>
        <pc:spChg chg="add del mod">
          <ac:chgData name="Davor Josipovic" userId="c5beaa7c1ac2955a" providerId="LiveId" clId="{AA192CAC-6486-4EDF-A55B-BD09A2B748C1}" dt="2019-07-01T19:55:13.111" v="3891" actId="478"/>
          <ac:spMkLst>
            <pc:docMk/>
            <pc:sldMk cId="3257210844" sldId="357"/>
            <ac:spMk id="4" creationId="{38F9681D-2C4B-4A5A-9147-41535A97AB62}"/>
          </ac:spMkLst>
        </pc:spChg>
        <pc:spChg chg="add del mod">
          <ac:chgData name="Davor Josipovic" userId="c5beaa7c1ac2955a" providerId="LiveId" clId="{AA192CAC-6486-4EDF-A55B-BD09A2B748C1}" dt="2019-07-01T19:55:19.955" v="3896"/>
          <ac:spMkLst>
            <pc:docMk/>
            <pc:sldMk cId="3257210844" sldId="357"/>
            <ac:spMk id="8" creationId="{3047DC86-9837-43B1-B101-ED656C194C70}"/>
          </ac:spMkLst>
        </pc:spChg>
        <pc:grpChg chg="del">
          <ac:chgData name="Davor Josipovic" userId="c5beaa7c1ac2955a" providerId="LiveId" clId="{AA192CAC-6486-4EDF-A55B-BD09A2B748C1}" dt="2019-07-01T19:55:15.089" v="3892" actId="478"/>
          <ac:grpSpMkLst>
            <pc:docMk/>
            <pc:sldMk cId="3257210844" sldId="357"/>
            <ac:grpSpMk id="14" creationId="{E79E28B9-D96E-4FF2-897A-7F7FCBB6F388}"/>
          </ac:grpSpMkLst>
        </pc:grpChg>
        <pc:picChg chg="add del">
          <ac:chgData name="Davor Josipovic" userId="c5beaa7c1ac2955a" providerId="LiveId" clId="{AA192CAC-6486-4EDF-A55B-BD09A2B748C1}" dt="2019-07-01T19:55:17.772" v="3894" actId="478"/>
          <ac:picMkLst>
            <pc:docMk/>
            <pc:sldMk cId="3257210844" sldId="357"/>
            <ac:picMk id="6" creationId="{D27146AE-47F4-4DAF-9567-42BE092902E6}"/>
          </ac:picMkLst>
        </pc:picChg>
        <pc:picChg chg="add del">
          <ac:chgData name="Davor Josipovic" userId="c5beaa7c1ac2955a" providerId="LiveId" clId="{AA192CAC-6486-4EDF-A55B-BD09A2B748C1}" dt="2019-07-01T19:55:18.320" v="3895" actId="478"/>
          <ac:picMkLst>
            <pc:docMk/>
            <pc:sldMk cId="3257210844" sldId="357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55:19.955" v="3896"/>
          <ac:picMkLst>
            <pc:docMk/>
            <pc:sldMk cId="3257210844" sldId="357"/>
            <ac:picMk id="10" creationId="{0D71558A-F194-4B98-A20D-D0A98742F88A}"/>
          </ac:picMkLst>
        </pc:picChg>
        <pc:cxnChg chg="del">
          <ac:chgData name="Davor Josipovic" userId="c5beaa7c1ac2955a" providerId="LiveId" clId="{AA192CAC-6486-4EDF-A55B-BD09A2B748C1}" dt="2019-07-01T19:55:16.164" v="3893" actId="478"/>
          <ac:cxnSpMkLst>
            <pc:docMk/>
            <pc:sldMk cId="3257210844" sldId="357"/>
            <ac:cxnSpMk id="9" creationId="{547B8F02-032C-45F6-B2B7-1C089AEA01FF}"/>
          </ac:cxnSpMkLst>
        </pc:cxnChg>
      </pc:sldChg>
      <pc:sldChg chg="addSp delSp modSp add modNotesTx">
        <pc:chgData name="Davor Josipovic" userId="c5beaa7c1ac2955a" providerId="LiveId" clId="{AA192CAC-6486-4EDF-A55B-BD09A2B748C1}" dt="2019-07-01T20:28:56.153" v="4300" actId="20577"/>
        <pc:sldMkLst>
          <pc:docMk/>
          <pc:sldMk cId="1195965860" sldId="358"/>
        </pc:sldMkLst>
        <pc:spChg chg="add del mod">
          <ac:chgData name="Davor Josipovic" userId="c5beaa7c1ac2955a" providerId="LiveId" clId="{AA192CAC-6486-4EDF-A55B-BD09A2B748C1}" dt="2019-07-01T20:28:45.312" v="4274"/>
          <ac:spMkLst>
            <pc:docMk/>
            <pc:sldMk cId="1195965860" sldId="358"/>
            <ac:spMk id="4" creationId="{AADEFDFD-AD53-4F5E-A45B-6FEE5CDC20BB}"/>
          </ac:spMkLst>
        </pc:spChg>
        <pc:picChg chg="add mod">
          <ac:chgData name="Davor Josipovic" userId="c5beaa7c1ac2955a" providerId="LiveId" clId="{AA192CAC-6486-4EDF-A55B-BD09A2B748C1}" dt="2019-07-01T20:28:45.312" v="4274"/>
          <ac:picMkLst>
            <pc:docMk/>
            <pc:sldMk cId="1195965860" sldId="358"/>
            <ac:picMk id="5" creationId="{B6089EBB-FBC9-45C4-A92D-FEF345A1179F}"/>
          </ac:picMkLst>
        </pc:picChg>
        <pc:picChg chg="del">
          <ac:chgData name="Davor Josipovic" userId="c5beaa7c1ac2955a" providerId="LiveId" clId="{AA192CAC-6486-4EDF-A55B-BD09A2B748C1}" dt="2019-07-01T20:28:43.188" v="4273" actId="478"/>
          <ac:picMkLst>
            <pc:docMk/>
            <pc:sldMk cId="1195965860" sldId="358"/>
            <ac:picMk id="6" creationId="{2955DDA4-03A4-4104-B305-8798E91BF5E0}"/>
          </ac:picMkLst>
        </pc:pic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sldOrd modSection">
      <pc:chgData name="Davor Josipovic" userId="c5beaa7c1ac2955a" providerId="LiveId" clId="{868D3B67-0F71-4110-89FC-9C3D3ED97AC8}" dt="2019-07-01T08:10:45.037" v="89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ord">
        <pc:chgData name="Davor Josipovic" userId="c5beaa7c1ac2955a" providerId="LiveId" clId="{868D3B67-0F71-4110-89FC-9C3D3ED97AC8}" dt="2019-07-01T07:33:30.259" v="354" actId="115"/>
        <pc:sldMkLst>
          <pc:docMk/>
          <pc:sldMk cId="1031408225" sldId="323"/>
        </pc:sldMkLst>
        <pc:spChg chg="mod">
          <ac:chgData name="Davor Josipovic" userId="c5beaa7c1ac2955a" providerId="LiveId" clId="{868D3B67-0F71-4110-89FC-9C3D3ED97AC8}" dt="2019-07-01T07:33:30.259" v="354" actId="115"/>
          <ac:spMkLst>
            <pc:docMk/>
            <pc:sldMk cId="1031408225" sldId="323"/>
            <ac:spMk id="5" creationId="{683E495E-36EB-4959-9679-F69603036B47}"/>
          </ac:spMkLst>
        </pc:spChg>
      </pc:sldChg>
      <pc:sldChg chg="modSp">
        <pc:chgData name="Davor Josipovic" userId="c5beaa7c1ac2955a" providerId="LiveId" clId="{868D3B67-0F71-4110-89FC-9C3D3ED97AC8}" dt="2019-07-01T07:25:25.006" v="233" actId="20577"/>
        <pc:sldMkLst>
          <pc:docMk/>
          <pc:sldMk cId="1633626649" sldId="324"/>
        </pc:sldMkLst>
        <pc:spChg chg="mod">
          <ac:chgData name="Davor Josipovic" userId="c5beaa7c1ac2955a" providerId="LiveId" clId="{868D3B67-0F71-4110-89FC-9C3D3ED97AC8}" dt="2019-07-01T07:25:25.006" v="233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modSp ord">
        <pc:chgData name="Davor Josipovic" userId="c5beaa7c1ac2955a" providerId="LiveId" clId="{868D3B67-0F71-4110-89FC-9C3D3ED97AC8}" dt="2019-07-01T07:45:51.647" v="765" actId="20577"/>
        <pc:sldMkLst>
          <pc:docMk/>
          <pc:sldMk cId="605853295" sldId="325"/>
        </pc:sldMkLst>
        <pc:spChg chg="mod">
          <ac:chgData name="Davor Josipovic" userId="c5beaa7c1ac2955a" providerId="LiveId" clId="{868D3B67-0F71-4110-89FC-9C3D3ED97AC8}" dt="2019-07-01T07:45:51.647" v="765" actId="20577"/>
          <ac:spMkLst>
            <pc:docMk/>
            <pc:sldMk cId="605853295" sldId="325"/>
            <ac:spMk id="5" creationId="{3BFE8F61-1379-48E2-AD30-DC27940D9A5F}"/>
          </ac:spMkLst>
        </pc:spChg>
      </pc:sldChg>
      <pc:sldChg chg="modSp">
        <pc:chgData name="Davor Josipovic" userId="c5beaa7c1ac2955a" providerId="LiveId" clId="{868D3B67-0F71-4110-89FC-9C3D3ED97AC8}" dt="2019-07-01T08:10:45.037" v="891" actId="20577"/>
        <pc:sldMkLst>
          <pc:docMk/>
          <pc:sldMk cId="538565775" sldId="327"/>
        </pc:sldMkLst>
        <pc:spChg chg="mod">
          <ac:chgData name="Davor Josipovic" userId="c5beaa7c1ac2955a" providerId="LiveId" clId="{868D3B67-0F71-4110-89FC-9C3D3ED97AC8}" dt="2019-07-01T08:10:45.037" v="891" actId="20577"/>
          <ac:spMkLst>
            <pc:docMk/>
            <pc:sldMk cId="538565775" sldId="327"/>
            <ac:spMk id="3" creationId="{C613BFE6-E7C2-4A63-9C4A-6521C9095BEC}"/>
          </ac:spMkLst>
        </pc:spChg>
      </pc:sldChg>
      <pc:sldChg chg="addSp delSp modSp">
        <pc:chgData name="Davor Josipovic" userId="c5beaa7c1ac2955a" providerId="LiveId" clId="{868D3B67-0F71-4110-89FC-9C3D3ED97AC8}" dt="2019-07-01T07:38:45.062" v="587" actId="1076"/>
        <pc:sldMkLst>
          <pc:docMk/>
          <pc:sldMk cId="1113537900" sldId="332"/>
        </pc:sldMkLst>
        <pc:spChg chg="del mod">
          <ac:chgData name="Davor Josipovic" userId="c5beaa7c1ac2955a" providerId="LiveId" clId="{868D3B67-0F71-4110-89FC-9C3D3ED97AC8}" dt="2019-07-01T07:36:56.616" v="556"/>
          <ac:spMkLst>
            <pc:docMk/>
            <pc:sldMk cId="1113537900" sldId="332"/>
            <ac:spMk id="5" creationId="{3BFE8F61-1379-48E2-AD30-DC27940D9A5F}"/>
          </ac:spMkLst>
        </pc:spChg>
        <pc:picChg chg="add mod">
          <ac:chgData name="Davor Josipovic" userId="c5beaa7c1ac2955a" providerId="LiveId" clId="{868D3B67-0F71-4110-89FC-9C3D3ED97AC8}" dt="2019-07-01T07:38:28.098" v="584" actId="1076"/>
          <ac:picMkLst>
            <pc:docMk/>
            <pc:sldMk cId="1113537900" sldId="332"/>
            <ac:picMk id="2050" creationId="{5DE0C188-0CEE-4604-8BDE-73790AD3AB86}"/>
          </ac:picMkLst>
        </pc:picChg>
        <pc:picChg chg="add del mod">
          <ac:chgData name="Davor Josipovic" userId="c5beaa7c1ac2955a" providerId="LiveId" clId="{868D3B67-0F71-4110-89FC-9C3D3ED97AC8}" dt="2019-07-01T07:37:20.678" v="566"/>
          <ac:picMkLst>
            <pc:docMk/>
            <pc:sldMk cId="1113537900" sldId="332"/>
            <ac:picMk id="2052" creationId="{8A25131B-52A6-4B25-854D-36A08BF7A0C9}"/>
          </ac:picMkLst>
        </pc:picChg>
        <pc:picChg chg="add mod">
          <ac:chgData name="Davor Josipovic" userId="c5beaa7c1ac2955a" providerId="LiveId" clId="{868D3B67-0F71-4110-89FC-9C3D3ED97AC8}" dt="2019-07-01T07:38:45.062" v="587" actId="1076"/>
          <ac:picMkLst>
            <pc:docMk/>
            <pc:sldMk cId="1113537900" sldId="332"/>
            <ac:picMk id="2054" creationId="{85720CF4-6595-4575-B095-EBD463685468}"/>
          </ac:picMkLst>
        </pc:picChg>
      </pc:sldChg>
      <pc:sldChg chg="modSp">
        <pc:chgData name="Davor Josipovic" userId="c5beaa7c1ac2955a" providerId="LiveId" clId="{868D3B67-0F71-4110-89FC-9C3D3ED97AC8}" dt="2019-07-01T07:41:33.676" v="662" actId="20577"/>
        <pc:sldMkLst>
          <pc:docMk/>
          <pc:sldMk cId="1897312485" sldId="333"/>
        </pc:sldMkLst>
        <pc:spChg chg="mod">
          <ac:chgData name="Davor Josipovic" userId="c5beaa7c1ac2955a" providerId="LiveId" clId="{868D3B67-0F71-4110-89FC-9C3D3ED97AC8}" dt="2019-07-01T07:41:33.676" v="662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ord">
        <pc:chgData name="Davor Josipovic" userId="c5beaa7c1ac2955a" providerId="LiveId" clId="{868D3B67-0F71-4110-89FC-9C3D3ED97AC8}" dt="2019-07-01T07:45:21.490" v="720"/>
        <pc:sldMkLst>
          <pc:docMk/>
          <pc:sldMk cId="1630777279" sldId="334"/>
        </pc:sldMkLst>
      </pc:sldChg>
      <pc:sldChg chg="del">
        <pc:chgData name="Davor Josipovic" userId="c5beaa7c1ac2955a" providerId="LiveId" clId="{868D3B67-0F71-4110-89FC-9C3D3ED97AC8}" dt="2019-07-01T07:29:01.675" v="310" actId="2696"/>
        <pc:sldMkLst>
          <pc:docMk/>
          <pc:sldMk cId="1059760944" sldId="335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044329185" sldId="335"/>
        </pc:sldMkLst>
      </pc:sldChg>
      <pc:sldChg chg="del">
        <pc:chgData name="Davor Josipovic" userId="c5beaa7c1ac2955a" providerId="LiveId" clId="{868D3B67-0F71-4110-89FC-9C3D3ED97AC8}" dt="2019-07-01T07:29:01.682" v="311" actId="2696"/>
        <pc:sldMkLst>
          <pc:docMk/>
          <pc:sldMk cId="1877123970" sldId="336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715892533" sldId="336"/>
        </pc:sldMkLst>
      </pc:sldChg>
      <pc:sldChg chg="del">
        <pc:chgData name="Davor Josipovic" userId="c5beaa7c1ac2955a" providerId="LiveId" clId="{868D3B67-0F71-4110-89FC-9C3D3ED97AC8}" dt="2019-07-01T07:29:01.801" v="313" actId="2696"/>
        <pc:sldMkLst>
          <pc:docMk/>
          <pc:sldMk cId="798983849" sldId="337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505585746" sldId="337"/>
        </pc:sldMkLst>
      </pc:sldChg>
      <pc:sldChg chg="del">
        <pc:chgData name="Davor Josipovic" userId="c5beaa7c1ac2955a" providerId="LiveId" clId="{868D3B67-0F71-4110-89FC-9C3D3ED97AC8}" dt="2019-07-01T07:29:01.756" v="312" actId="2696"/>
        <pc:sldMkLst>
          <pc:docMk/>
          <pc:sldMk cId="930362409" sldId="338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4204608880" sldId="338"/>
        </pc:sldMkLst>
      </pc:sldChg>
      <pc:sldChg chg="modSp">
        <pc:chgData name="Davor Josipovic" userId="c5beaa7c1ac2955a" providerId="LiveId" clId="{868D3B67-0F71-4110-89FC-9C3D3ED97AC8}" dt="2019-07-01T07:29:57.037" v="349" actId="20577"/>
        <pc:sldMkLst>
          <pc:docMk/>
          <pc:sldMk cId="3207057542" sldId="340"/>
        </pc:sldMkLst>
        <pc:spChg chg="mod">
          <ac:chgData name="Davor Josipovic" userId="c5beaa7c1ac2955a" providerId="LiveId" clId="{868D3B67-0F71-4110-89FC-9C3D3ED97AC8}" dt="2019-07-01T07:29:57.037" v="349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">
        <pc:chgData name="Davor Josipovic" userId="c5beaa7c1ac2955a" providerId="LiveId" clId="{868D3B67-0F71-4110-89FC-9C3D3ED97AC8}" dt="2019-07-01T07:48:49.571" v="845" actId="20577"/>
        <pc:sldMkLst>
          <pc:docMk/>
          <pc:sldMk cId="339420482" sldId="341"/>
        </pc:sldMkLst>
        <pc:spChg chg="mod">
          <ac:chgData name="Davor Josipovic" userId="c5beaa7c1ac2955a" providerId="LiveId" clId="{868D3B67-0F71-4110-89FC-9C3D3ED97AC8}" dt="2019-07-01T07:48:49.571" v="845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 add">
        <pc:chgData name="Davor Josipovic" userId="c5beaa7c1ac2955a" providerId="LiveId" clId="{868D3B67-0F71-4110-89FC-9C3D3ED97AC8}" dt="2019-07-01T07:25:15.523" v="221" actId="6549"/>
        <pc:sldMkLst>
          <pc:docMk/>
          <pc:sldMk cId="2242576791" sldId="342"/>
        </pc:sldMkLst>
        <pc:spChg chg="mod">
          <ac:chgData name="Davor Josipovic" userId="c5beaa7c1ac2955a" providerId="LiveId" clId="{868D3B67-0F71-4110-89FC-9C3D3ED97AC8}" dt="2019-07-01T07:25:12.813" v="220" actId="20577"/>
          <ac:spMkLst>
            <pc:docMk/>
            <pc:sldMk cId="2242576791" sldId="342"/>
            <ac:spMk id="4" creationId="{0ABA15CC-0341-43E7-90FB-0A22D5CFC77D}"/>
          </ac:spMkLst>
        </pc:spChg>
        <pc:spChg chg="mod">
          <ac:chgData name="Davor Josipovic" userId="c5beaa7c1ac2955a" providerId="LiveId" clId="{868D3B67-0F71-4110-89FC-9C3D3ED97AC8}" dt="2019-07-01T07:25:15.523" v="221" actId="6549"/>
          <ac:spMkLst>
            <pc:docMk/>
            <pc:sldMk cId="2242576791" sldId="342"/>
            <ac:spMk id="5" creationId="{CA528F7E-FCA6-4235-B85D-808106A53E05}"/>
          </ac:spMkLst>
        </pc:spChg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554752118" sldId="343"/>
        </pc:sldMkLst>
      </pc:sldChg>
      <pc:sldChg chg="modSp add del">
        <pc:chgData name="Davor Josipovic" userId="c5beaa7c1ac2955a" providerId="LiveId" clId="{868D3B67-0F71-4110-89FC-9C3D3ED97AC8}" dt="2019-07-01T07:29:01.631" v="309" actId="2696"/>
        <pc:sldMkLst>
          <pc:docMk/>
          <pc:sldMk cId="3669581969" sldId="343"/>
        </pc:sldMkLst>
        <pc:spChg chg="mod">
          <ac:chgData name="Davor Josipovic" userId="c5beaa7c1ac2955a" providerId="LiveId" clId="{868D3B67-0F71-4110-89FC-9C3D3ED97AC8}" dt="2019-07-01T07:28:41.533" v="308" actId="20577"/>
          <ac:spMkLst>
            <pc:docMk/>
            <pc:sldMk cId="3669581969" sldId="343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29:37.088" v="343" actId="20577"/>
        <pc:sldMkLst>
          <pc:docMk/>
          <pc:sldMk cId="1759269431" sldId="344"/>
        </pc:sldMkLst>
        <pc:spChg chg="mod">
          <ac:chgData name="Davor Josipovic" userId="c5beaa7c1ac2955a" providerId="LiveId" clId="{868D3B67-0F71-4110-89FC-9C3D3ED97AC8}" dt="2019-07-01T07:29:37.088" v="343" actId="20577"/>
          <ac:spMkLst>
            <pc:docMk/>
            <pc:sldMk cId="1759269431" sldId="344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46:55.444" v="844" actId="20577"/>
        <pc:sldMkLst>
          <pc:docMk/>
          <pc:sldMk cId="3851083980" sldId="345"/>
        </pc:sldMkLst>
        <pc:spChg chg="mod">
          <ac:chgData name="Davor Josipovic" userId="c5beaa7c1ac2955a" providerId="LiveId" clId="{868D3B67-0F71-4110-89FC-9C3D3ED97AC8}" dt="2019-07-01T07:46:55.444" v="844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addSp delSp modSp add">
        <pc:chgData name="Davor Josipovic" userId="c5beaa7c1ac2955a" providerId="LiveId" clId="{868D3B67-0F71-4110-89FC-9C3D3ED97AC8}" dt="2019-07-01T07:40:04.765" v="638" actId="20577"/>
        <pc:sldMkLst>
          <pc:docMk/>
          <pc:sldMk cId="2497406209" sldId="346"/>
        </pc:sldMkLst>
        <pc:spChg chg="add mod">
          <ac:chgData name="Davor Josipovic" userId="c5beaa7c1ac2955a" providerId="LiveId" clId="{868D3B67-0F71-4110-89FC-9C3D3ED97AC8}" dt="2019-07-01T07:40:04.765" v="638" actId="20577"/>
          <ac:spMkLst>
            <pc:docMk/>
            <pc:sldMk cId="2497406209" sldId="346"/>
            <ac:spMk id="3" creationId="{30C8270F-FA99-424A-8847-AEAAD8044852}"/>
          </ac:spMkLst>
        </pc:spChg>
        <pc:picChg chg="del">
          <ac:chgData name="Davor Josipovic" userId="c5beaa7c1ac2955a" providerId="LiveId" clId="{868D3B67-0F71-4110-89FC-9C3D3ED97AC8}" dt="2019-07-01T07:39:41.851" v="589" actId="478"/>
          <ac:picMkLst>
            <pc:docMk/>
            <pc:sldMk cId="2497406209" sldId="346"/>
            <ac:picMk id="2050" creationId="{5DE0C188-0CEE-4604-8BDE-73790AD3AB86}"/>
          </ac:picMkLst>
        </pc:picChg>
        <pc:picChg chg="del">
          <ac:chgData name="Davor Josipovic" userId="c5beaa7c1ac2955a" providerId="LiveId" clId="{868D3B67-0F71-4110-89FC-9C3D3ED97AC8}" dt="2019-07-01T07:39:42.913" v="590" actId="478"/>
          <ac:picMkLst>
            <pc:docMk/>
            <pc:sldMk cId="2497406209" sldId="346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1T08:03:57.319" v="861" actId="20577"/>
        <pc:sldMkLst>
          <pc:docMk/>
          <pc:sldMk cId="3788417778" sldId="347"/>
        </pc:sldMkLst>
        <pc:spChg chg="mod">
          <ac:chgData name="Davor Josipovic" userId="c5beaa7c1ac2955a" providerId="LiveId" clId="{868D3B67-0F71-4110-89FC-9C3D3ED97AC8}" dt="2019-07-01T08:03:57.319" v="861" actId="20577"/>
          <ac:spMkLst>
            <pc:docMk/>
            <pc:sldMk cId="3788417778" sldId="347"/>
            <ac:spMk id="2" creationId="{DF5B0977-EA14-4F5E-A56E-D047F129EAC3}"/>
          </ac:spMkLst>
        </pc:spChg>
        <pc:spChg chg="add del mod">
          <ac:chgData name="Davor Josipovic" userId="c5beaa7c1ac2955a" providerId="LiveId" clId="{868D3B67-0F71-4110-89FC-9C3D3ED97AC8}" dt="2019-07-01T08:03:43.631" v="848"/>
          <ac:spMkLst>
            <pc:docMk/>
            <pc:sldMk cId="3788417778" sldId="347"/>
            <ac:spMk id="4" creationId="{70FEE2E2-E0F8-4623-A8B9-E78504A5F29A}"/>
          </ac:spMkLst>
        </pc:spChg>
        <pc:picChg chg="del">
          <ac:chgData name="Davor Josipovic" userId="c5beaa7c1ac2955a" providerId="LiveId" clId="{868D3B67-0F71-4110-89FC-9C3D3ED97AC8}" dt="2019-07-01T08:03:39.940" v="847" actId="478"/>
          <ac:picMkLst>
            <pc:docMk/>
            <pc:sldMk cId="3788417778" sldId="347"/>
            <ac:picMk id="5" creationId="{3C609F17-0E9A-463B-AC57-2B2EC7856FA5}"/>
          </ac:picMkLst>
        </pc:picChg>
        <pc:picChg chg="add">
          <ac:chgData name="Davor Josipovic" userId="c5beaa7c1ac2955a" providerId="LiveId" clId="{868D3B67-0F71-4110-89FC-9C3D3ED97AC8}" dt="2019-07-01T08:03:43.631" v="848"/>
          <ac:picMkLst>
            <pc:docMk/>
            <pc:sldMk cId="3788417778" sldId="347"/>
            <ac:picMk id="2050" creationId="{F4F16A79-D2AD-4129-865D-9CA34EF1F2B9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media/image1.png>
</file>

<file path=ppt/media/image13.png>
</file>

<file path=ppt/media/image14.png>
</file>

<file path=ppt/media/image140.png>
</file>

<file path=ppt/media/image16.png>
</file>

<file path=ppt/media/image17.png>
</file>

<file path=ppt/media/image19.png>
</file>

<file path=ppt/media/image2.png>
</file>

<file path=ppt/media/image21.png>
</file>

<file path=ppt/media/image22.png>
</file>

<file path=ppt/media/image26.png>
</file>

<file path=ppt/media/image35.jpeg>
</file>

<file path=ppt/media/image39.png>
</file>

<file path=ppt/media/image40.png>
</file>

<file path=ppt/media/image51.png>
</file>

<file path=ppt/media/image52.png>
</file>

<file path=ppt/media/image55.png>
</file>

<file path=ppt/media/image56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86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5914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869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657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908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8321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missing data!!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121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32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2 shifts?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28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00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85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686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V-Vlaanderen/groundwater-logger-validation/issues/20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4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41.emf"/><Relationship Id="rId4" Type="http://schemas.openxmlformats.org/officeDocument/2006/relationships/package" Target="../embeddings/Microsoft_Excel_Worksheet.xlsx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6416D1-F591-4F25-8820-9E7FB4943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28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Detects changes in a linear model (e.g. intercept only linear regression)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Speed: 5 min average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No ARIMA support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605853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level shifts with ARIMA models</a:t>
            </a:r>
          </a:p>
        </p:txBody>
      </p:sp>
    </p:spTree>
    <p:extLst>
      <p:ext uri="{BB962C8B-B14F-4D97-AF65-F5344CB8AC3E}">
        <p14:creationId xmlns:p14="http://schemas.microsoft.com/office/powerpoint/2010/main" val="1677932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2050" name="Picture 2" descr="https://user-images.githubusercontent.com/4161918/60400051-dbed9880-9b6e-11e9-9bd2-706400623219.png">
            <a:extLst>
              <a:ext uri="{FF2B5EF4-FFF2-40B4-BE49-F238E27FC236}">
                <a16:creationId xmlns:a16="http://schemas.microsoft.com/office/drawing/2014/main" id="{5DE0C188-0CEE-4604-8BDE-73790AD3AB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253331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ser-images.githubusercontent.com/4161918/60400124-00964000-9b70-11e9-89b7-8915dfee2404.png">
            <a:extLst>
              <a:ext uri="{FF2B5EF4-FFF2-40B4-BE49-F238E27FC236}">
                <a16:creationId xmlns:a16="http://schemas.microsoft.com/office/drawing/2014/main" id="{85720CF4-6595-4575-B095-EBD463685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98000"/>
            <a:ext cx="432225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537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270F-FA99-424A-8847-AEAAD8044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cases: see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7406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Allows for a wide range of ARIMA-based models</a:t>
            </a:r>
          </a:p>
          <a:p>
            <a:pPr lvl="1"/>
            <a:r>
              <a:rPr lang="en-US" dirty="0"/>
              <a:t>Seems to detect LS well</a:t>
            </a:r>
          </a:p>
          <a:p>
            <a:pPr lvl="1"/>
            <a:r>
              <a:rPr lang="en-US" dirty="0"/>
              <a:t>Speed: 10 min average with aggregation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Can not be used without aggregation (for &gt;5k points)</a:t>
            </a:r>
          </a:p>
          <a:p>
            <a:pPr lvl="1"/>
            <a:r>
              <a:rPr lang="en-US" dirty="0"/>
              <a:t>Package is still in development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3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Rank-based shift detection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level shifts with rank-based statistics</a:t>
            </a:r>
          </a:p>
        </p:txBody>
      </p:sp>
    </p:spTree>
    <p:extLst>
      <p:ext uri="{BB962C8B-B14F-4D97-AF65-F5344CB8AC3E}">
        <p14:creationId xmlns:p14="http://schemas.microsoft.com/office/powerpoint/2010/main" val="1759269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E300-6EFA-4D88-8F9B-404A799B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based level shift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DB7E2-CC70-4E58-8C59-9287AB89C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Fried, R. </a:t>
            </a:r>
            <a:r>
              <a:rPr lang="en-US" dirty="0" err="1"/>
              <a:t>e.a.</a:t>
            </a:r>
            <a:r>
              <a:rPr lang="en-US" dirty="0"/>
              <a:t>, On rank tests for shift detection in time series, 2007</a:t>
            </a:r>
          </a:p>
          <a:p>
            <a:r>
              <a:rPr lang="en-US" dirty="0" err="1"/>
              <a:t>Bovik</a:t>
            </a:r>
            <a:r>
              <a:rPr lang="en-US" dirty="0"/>
              <a:t>, A.C. </a:t>
            </a:r>
            <a:r>
              <a:rPr lang="en-US" dirty="0" err="1"/>
              <a:t>e.a.</a:t>
            </a:r>
            <a:r>
              <a:rPr lang="en-US" dirty="0"/>
              <a:t>, Nonparametric Tests for Edge Detection in Noise, 1986</a:t>
            </a:r>
          </a:p>
          <a:p>
            <a:endParaRPr lang="en-US" dirty="0"/>
          </a:p>
          <a:p>
            <a:r>
              <a:rPr lang="en-US" dirty="0"/>
              <a:t>Based on the distribution of a test statistic (e.g. Wilcoxon statistic) the normal situation can be defined. Based on this definition, exceptional shift situations could be detected.</a:t>
            </a:r>
          </a:p>
          <a:p>
            <a:endParaRPr lang="en-US" dirty="0"/>
          </a:p>
          <a:p>
            <a:r>
              <a:rPr lang="en-US" dirty="0"/>
              <a:t>Pro: speed!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Level Shift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554752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55DDA4-03A4-4104-B305-8798E91BF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12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Outliers</a:t>
            </a:r>
          </a:p>
          <a:p>
            <a:endParaRPr lang="en-US" dirty="0"/>
          </a:p>
          <a:p>
            <a:r>
              <a:rPr lang="en-US" dirty="0"/>
              <a:t>Level shifts</a:t>
            </a:r>
          </a:p>
          <a:p>
            <a:pPr lvl="1"/>
            <a:r>
              <a:rPr lang="en-US" dirty="0" err="1"/>
              <a:t>strucchange</a:t>
            </a:r>
            <a:r>
              <a:rPr lang="en-US" dirty="0"/>
              <a:t> package</a:t>
            </a:r>
          </a:p>
          <a:p>
            <a:pPr lvl="1"/>
            <a:r>
              <a:rPr lang="en-US" dirty="0" err="1"/>
              <a:t>tsoutliers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rank-based shift detection</a:t>
            </a:r>
          </a:p>
          <a:p>
            <a:pPr lvl="1"/>
            <a:endParaRPr lang="en-US" dirty="0"/>
          </a:p>
          <a:p>
            <a:r>
              <a:rPr lang="en-US" dirty="0"/>
              <a:t>Timestamps</a:t>
            </a:r>
          </a:p>
          <a:p>
            <a:r>
              <a:rPr lang="en-US" dirty="0"/>
              <a:t>Data aggregation</a:t>
            </a:r>
          </a:p>
          <a:p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v0.1.2</a:t>
            </a:r>
          </a:p>
        </p:txBody>
      </p:sp>
    </p:spTree>
    <p:extLst>
      <p:ext uri="{BB962C8B-B14F-4D97-AF65-F5344CB8AC3E}">
        <p14:creationId xmlns:p14="http://schemas.microsoft.com/office/powerpoint/2010/main" val="339420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089EBB-FBC9-45C4-A92D-FEF345A11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965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4CB58B-6797-4B38-BB00-0C61AEB43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29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C3D2BE-D042-415D-BBA6-DE5E2F7A2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7167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65F04F-37FD-4903-905D-ED7CFF908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9770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5F11371-C1A5-4ECA-A991-46AB4CAAE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925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BBBDDD-AD40-430D-BCE2-9CA4BF10A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088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09F17-0E9A-463B-AC57-2B2EC7856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85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shift: </a:t>
            </a:r>
            <a:r>
              <a:rPr lang="en-US" dirty="0" err="1"/>
              <a:t>tsoutliers</a:t>
            </a:r>
            <a:endParaRPr lang="en-US" dirty="0"/>
          </a:p>
        </p:txBody>
      </p:sp>
      <p:pic>
        <p:nvPicPr>
          <p:cNvPr id="2050" name="Picture 2" descr="https://user-images.githubusercontent.com/4161918/60400035-90d38580-9b6e-11e9-8111-5aea8c99ec2d.png">
            <a:extLst>
              <a:ext uri="{FF2B5EF4-FFF2-40B4-BE49-F238E27FC236}">
                <a16:creationId xmlns:a16="http://schemas.microsoft.com/office/drawing/2014/main" id="{F4F16A79-D2AD-4129-865D-9CA34EF1F2B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825625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84177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D71558A-F194-4B98-A20D-D0A98742F8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108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7146AE-47F4-4DAF-9567-42BE092902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630B8D-F682-40D7-9DEC-4DB7DB7F2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3381" y="157667"/>
            <a:ext cx="5331664" cy="174047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7B8F02-032C-45F6-B2B7-1C089AEA01FF}"/>
              </a:ext>
            </a:extLst>
          </p:cNvPr>
          <p:cNvCxnSpPr>
            <a:cxnSpLocks/>
          </p:cNvCxnSpPr>
          <p:nvPr/>
        </p:nvCxnSpPr>
        <p:spPr>
          <a:xfrm flipV="1">
            <a:off x="8094518" y="1690688"/>
            <a:ext cx="197427" cy="4931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79E28B9-D96E-4FF2-897A-7F7FCBB6F388}"/>
              </a:ext>
            </a:extLst>
          </p:cNvPr>
          <p:cNvGrpSpPr/>
          <p:nvPr/>
        </p:nvGrpSpPr>
        <p:grpSpPr>
          <a:xfrm>
            <a:off x="3371850" y="4561681"/>
            <a:ext cx="2021032" cy="836779"/>
            <a:chOff x="3371850" y="4561681"/>
            <a:chExt cx="2021032" cy="836779"/>
          </a:xfrm>
        </p:grpSpPr>
        <p:sp>
          <p:nvSpPr>
            <p:cNvPr id="12" name="Left Brace 11">
              <a:extLst>
                <a:ext uri="{FF2B5EF4-FFF2-40B4-BE49-F238E27FC236}">
                  <a16:creationId xmlns:a16="http://schemas.microsoft.com/office/drawing/2014/main" id="{6C91EAF8-AC2F-4798-9E4A-855358DB4499}"/>
                </a:ext>
              </a:extLst>
            </p:cNvPr>
            <p:cNvSpPr/>
            <p:nvPr/>
          </p:nvSpPr>
          <p:spPr>
            <a:xfrm rot="16200000">
              <a:off x="4216111" y="3717420"/>
              <a:ext cx="332509" cy="2021032"/>
            </a:xfrm>
            <a:prstGeom prst="leftBrac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C28D8B-3ECE-4CA9-B499-1AB802F6CA5D}"/>
                </a:ext>
              </a:extLst>
            </p:cNvPr>
            <p:cNvSpPr txBox="1"/>
            <p:nvPr/>
          </p:nvSpPr>
          <p:spPr>
            <a:xfrm>
              <a:off x="4242087" y="5029128"/>
              <a:ext cx="280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8804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0126565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C6C796-BAB5-410B-BF65-47863CDDC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1B859C-9D0B-4967-8D60-6D60399C7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4638" y="83225"/>
            <a:ext cx="5343360" cy="1742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7B8F02-032C-45F6-B2B7-1C089AEA01FF}"/>
              </a:ext>
            </a:extLst>
          </p:cNvPr>
          <p:cNvCxnSpPr>
            <a:cxnSpLocks/>
          </p:cNvCxnSpPr>
          <p:nvPr/>
        </p:nvCxnSpPr>
        <p:spPr>
          <a:xfrm flipV="1">
            <a:off x="10151918" y="1825625"/>
            <a:ext cx="581891" cy="14267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174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INBO:</a:t>
            </a:r>
          </a:p>
          <a:p>
            <a:pPr lvl="1"/>
            <a:r>
              <a:rPr lang="en-US" u="sng" dirty="0"/>
              <a:t>Can make sure that timestamp is always available.</a:t>
            </a:r>
          </a:p>
          <a:p>
            <a:pPr lvl="1"/>
            <a:r>
              <a:rPr lang="en-US" b="1" dirty="0"/>
              <a:t>Other parties?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  <a:p>
            <a:r>
              <a:rPr lang="en-US" dirty="0"/>
              <a:t>Feedback?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946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CDD0B9-F55A-465F-A9A2-DCE7E6C1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C9920F-441B-4526-B7D1-98DE51B4C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“Diver” </a:t>
            </a:r>
            <a:r>
              <a:rPr lang="en-US" dirty="0">
                <a:sym typeface="Wingdings" panose="05000000000000000000" pitchFamily="2" charset="2"/>
              </a:rPr>
              <a:t> “hydrostatic pressure”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ap &lt;-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("hydrostatic pressure", "cmH2O")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detect_outliers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 = ap)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detect_duplicates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ts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150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2690-3BDA-4369-9B37-1F3C44EE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1A0B8-4C53-446B-AD9C-7B0728A88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Lump together and take average.</a:t>
            </a:r>
          </a:p>
          <a:p>
            <a:endParaRPr lang="en-US" dirty="0"/>
          </a:p>
          <a:p>
            <a:r>
              <a:rPr lang="en-US" dirty="0"/>
              <a:t>Other (better?) ways? </a:t>
            </a:r>
          </a:p>
        </p:txBody>
      </p:sp>
    </p:spTree>
    <p:extLst>
      <p:ext uri="{BB962C8B-B14F-4D97-AF65-F5344CB8AC3E}">
        <p14:creationId xmlns:p14="http://schemas.microsoft.com/office/powerpoint/2010/main" val="1897312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244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Outliers v0.02</a:t>
            </a:r>
          </a:p>
          <a:p>
            <a:pPr lvl="1"/>
            <a:r>
              <a:rPr lang="en-US" dirty="0"/>
              <a:t>Build kernel based on </a:t>
            </a:r>
            <a:r>
              <a:rPr lang="en-US" u="sng" dirty="0"/>
              <a:t>clean data</a:t>
            </a:r>
          </a:p>
          <a:p>
            <a:pPr lvl="1"/>
            <a:r>
              <a:rPr lang="en-US" dirty="0"/>
              <a:t>Simulation test: verify power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  <a:p>
            <a:r>
              <a:rPr lang="en-US" dirty="0"/>
              <a:t>Level shifts:</a:t>
            </a:r>
          </a:p>
          <a:p>
            <a:pPr lvl="1"/>
            <a:r>
              <a:rPr lang="en-US" dirty="0"/>
              <a:t>Gather more Level Shift examples</a:t>
            </a:r>
          </a:p>
          <a:p>
            <a:pPr lvl="1"/>
            <a:r>
              <a:rPr lang="en-US" dirty="0"/>
              <a:t>Better </a:t>
            </a:r>
            <a:r>
              <a:rPr lang="en-US" dirty="0" err="1"/>
              <a:t>visusalisation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dirty="0" err="1"/>
              <a:t>Nederlanders</a:t>
            </a:r>
            <a:r>
              <a:rPr lang="en-US" dirty="0"/>
              <a:t>”?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65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1435820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F504A-35B5-4C83-AB58-5C9086BC0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Outliers</a:t>
            </a:r>
            <a:r>
              <a:rPr lang="nl-BE" dirty="0"/>
              <a:t>: v0.02 </a:t>
            </a:r>
            <a:r>
              <a:rPr lang="nl-BE" dirty="0" err="1"/>
              <a:t>example</a:t>
            </a:r>
            <a:br>
              <a:rPr lang="nl-BE" dirty="0"/>
            </a:br>
            <a:r>
              <a:rPr lang="nl-BE" sz="1600" dirty="0" err="1">
                <a:latin typeface="Consolas" panose="020B0609020204030204" pitchFamily="49" charset="0"/>
              </a:rPr>
              <a:t>detect_outliers</a:t>
            </a:r>
            <a:r>
              <a:rPr lang="nl-BE" sz="1600" dirty="0">
                <a:latin typeface="Consolas" panose="020B0609020204030204" pitchFamily="49" charset="0"/>
              </a:rPr>
              <a:t>(x, </a:t>
            </a:r>
            <a:r>
              <a:rPr lang="nl-BE" sz="1600" dirty="0" err="1">
                <a:latin typeface="Consolas" panose="020B0609020204030204" pitchFamily="49" charset="0"/>
              </a:rPr>
              <a:t>apriori</a:t>
            </a:r>
            <a:r>
              <a:rPr lang="nl-BE" sz="1600" dirty="0">
                <a:latin typeface="Consolas" panose="020B0609020204030204" pitchFamily="49" charset="0"/>
              </a:rPr>
              <a:t>("air </a:t>
            </a:r>
            <a:r>
              <a:rPr lang="nl-BE" sz="1600" dirty="0" err="1">
                <a:latin typeface="Consolas" panose="020B0609020204030204" pitchFamily="49" charset="0"/>
              </a:rPr>
              <a:t>pressure</a:t>
            </a:r>
            <a:r>
              <a:rPr lang="nl-BE" sz="1600" dirty="0">
                <a:latin typeface="Consolas" panose="020B0609020204030204" pitchFamily="49" charset="0"/>
              </a:rPr>
              <a:t>", "cmH2O"))</a:t>
            </a:r>
            <a:endParaRPr lang="en-US" sz="3600" dirty="0">
              <a:latin typeface="Consolas" panose="020B0609020204030204" pitchFamily="49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6274AF-472F-4063-AA09-EB847423C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819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Next steps</a:t>
            </a:r>
          </a:p>
          <a:p>
            <a:pPr lvl="1"/>
            <a:r>
              <a:rPr lang="en-US" dirty="0"/>
              <a:t>Build kernel based on </a:t>
            </a:r>
            <a:r>
              <a:rPr lang="en-US" u="sng" dirty="0"/>
              <a:t>clean data</a:t>
            </a:r>
          </a:p>
          <a:p>
            <a:pPr lvl="1"/>
            <a:r>
              <a:rPr lang="en-US" dirty="0"/>
              <a:t>Simulation test: verify power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528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endParaRPr lang="en-US" dirty="0"/>
          </a:p>
          <a:p>
            <a:r>
              <a:rPr lang="en-US" dirty="0" err="1"/>
              <a:t>tsoutlier</a:t>
            </a:r>
            <a:endParaRPr lang="en-US" dirty="0"/>
          </a:p>
          <a:p>
            <a:r>
              <a:rPr lang="en-US" dirty="0"/>
              <a:t>rank-based</a:t>
            </a:r>
          </a:p>
        </p:txBody>
      </p:sp>
    </p:spTree>
    <p:extLst>
      <p:ext uri="{BB962C8B-B14F-4D97-AF65-F5344CB8AC3E}">
        <p14:creationId xmlns:p14="http://schemas.microsoft.com/office/powerpoint/2010/main" val="224257679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changes in mean</a:t>
            </a:r>
          </a:p>
        </p:txBody>
      </p:sp>
    </p:spTree>
    <p:extLst>
      <p:ext uri="{BB962C8B-B14F-4D97-AF65-F5344CB8AC3E}">
        <p14:creationId xmlns:p14="http://schemas.microsoft.com/office/powerpoint/2010/main" val="163362664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5F81B4-DF92-4272-B5CE-0C24847B8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7727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3616</TotalTime>
  <Words>1804</Words>
  <Application>Microsoft Office PowerPoint</Application>
  <PresentationFormat>Widescreen</PresentationFormat>
  <Paragraphs>406</Paragraphs>
  <Slides>98</Slides>
  <Notes>30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98</vt:i4>
      </vt:variant>
    </vt:vector>
  </HeadingPairs>
  <TitlesOfParts>
    <vt:vector size="106" baseType="lpstr">
      <vt:lpstr>Arial</vt:lpstr>
      <vt:lpstr>Calibri</vt:lpstr>
      <vt:lpstr>Calibri Light</vt:lpstr>
      <vt:lpstr>Cambria Math</vt:lpstr>
      <vt:lpstr>Consolas</vt:lpstr>
      <vt:lpstr>Wingdings</vt:lpstr>
      <vt:lpstr>Office Theme</vt:lpstr>
      <vt:lpstr>Worksheet</vt:lpstr>
      <vt:lpstr>Sprint 3</vt:lpstr>
      <vt:lpstr>Agenda</vt:lpstr>
      <vt:lpstr>Outliers</vt:lpstr>
      <vt:lpstr>Outliers: v0.02</vt:lpstr>
      <vt:lpstr>Outliers: v0.02 example detect_outliers(x, apriori("air pressure", "cmH2O"))</vt:lpstr>
      <vt:lpstr>Outliers: v0.02</vt:lpstr>
      <vt:lpstr>Level Shifts</vt:lpstr>
      <vt:lpstr>strucchange package</vt:lpstr>
      <vt:lpstr>Level shift?</vt:lpstr>
      <vt:lpstr>Strucchange package</vt:lpstr>
      <vt:lpstr>Strucchange package</vt:lpstr>
      <vt:lpstr>tsoutliers package</vt:lpstr>
      <vt:lpstr>tsoutliers package</vt:lpstr>
      <vt:lpstr>tsoutliers package</vt:lpstr>
      <vt:lpstr>tsoutliers package</vt:lpstr>
      <vt:lpstr>Rank-based shift detection</vt:lpstr>
      <vt:lpstr>Rank based level shift detection</vt:lpstr>
      <vt:lpstr>Defining Level Shift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shift: tsoutliers</vt:lpstr>
      <vt:lpstr>Level shift?</vt:lpstr>
      <vt:lpstr>Level shift?</vt:lpstr>
      <vt:lpstr>Level shift?</vt:lpstr>
      <vt:lpstr>Timestamps</vt:lpstr>
      <vt:lpstr>Timestamps: varying time-difference between observations (BAOL068X_180816.csv)</vt:lpstr>
      <vt:lpstr>Timestamps: varying time-difference between observations</vt:lpstr>
      <vt:lpstr>Importance</vt:lpstr>
      <vt:lpstr>gwloggeR</vt:lpstr>
      <vt:lpstr>Change log</vt:lpstr>
      <vt:lpstr>Aggregation function</vt:lpstr>
      <vt:lpstr>Next steps</vt:lpstr>
      <vt:lpstr>Next steps</vt:lpstr>
      <vt:lpstr>Hysteresis?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2019-07-01T20:30:11Z</dcterms:modified>
</cp:coreProperties>
</file>

<file path=docProps/thumbnail.jpeg>
</file>